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284" r:id="rId2"/>
    <p:sldId id="266" r:id="rId3"/>
    <p:sldId id="267" r:id="rId4"/>
    <p:sldId id="268" r:id="rId5"/>
    <p:sldId id="269" r:id="rId6"/>
    <p:sldId id="270" r:id="rId7"/>
    <p:sldId id="282" r:id="rId8"/>
    <p:sldId id="285" r:id="rId9"/>
    <p:sldId id="272" r:id="rId10"/>
    <p:sldId id="273" r:id="rId11"/>
    <p:sldId id="274" r:id="rId12"/>
    <p:sldId id="275" r:id="rId13"/>
    <p:sldId id="276" r:id="rId14"/>
    <p:sldId id="277" r:id="rId15"/>
    <p:sldId id="278" r:id="rId16"/>
    <p:sldId id="280" r:id="rId17"/>
    <p:sldId id="265"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DD51F-8C43-45F5-A1F8-B762F6079E90}" type="datetimeFigureOut">
              <a:rPr lang="en-US" smtClean="0"/>
              <a:pPr/>
              <a:t>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39B11-F2A6-499F-889F-E6061DFEFA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Content Slide: </a:t>
            </a:r>
            <a:r>
              <a:rPr lang="en-US" altLang="en-US" smtClean="0"/>
              <a:t>This is usually the most frequently used slide in every presentation. </a:t>
            </a:r>
          </a:p>
          <a:p>
            <a:pPr eaLnBrk="1" hangingPunct="1">
              <a:spcBef>
                <a:spcPct val="0"/>
              </a:spcBef>
            </a:pPr>
            <a:endParaRPr lang="en-US" altLang="en-US" smtClean="0"/>
          </a:p>
          <a:p>
            <a:pPr eaLnBrk="1" hangingPunct="1">
              <a:spcBef>
                <a:spcPct val="0"/>
              </a:spcBef>
            </a:pPr>
            <a:r>
              <a:rPr lang="en-US" altLang="en-US" smtClean="0"/>
              <a:t>Use this slide for Text heavy slides. Text can only be used in bullet points</a:t>
            </a:r>
          </a:p>
          <a:p>
            <a:pPr eaLnBrk="1" hangingPunct="1">
              <a:spcBef>
                <a:spcPct val="0"/>
              </a:spcBef>
            </a:pPr>
            <a:endParaRPr lang="en-US" altLang="en-US" smtClean="0"/>
          </a:p>
          <a:p>
            <a:pPr eaLnBrk="1" hangingPunct="1">
              <a:spcBef>
                <a:spcPct val="0"/>
              </a:spcBef>
            </a:pPr>
            <a:r>
              <a:rPr lang="en-US" altLang="en-US" smtClean="0"/>
              <a:t>Title Heading – font size 30, Arial Heading</a:t>
            </a:r>
          </a:p>
          <a:p>
            <a:pPr eaLnBrk="1" hangingPunct="1">
              <a:spcBef>
                <a:spcPct val="0"/>
              </a:spcBef>
            </a:pPr>
            <a:endParaRPr lang="en-US" altLang="en-US" smtClean="0"/>
          </a:p>
          <a:p>
            <a:pPr eaLnBrk="1" hangingPunct="1">
              <a:spcBef>
                <a:spcPct val="0"/>
              </a:spcBef>
            </a:pPr>
            <a:r>
              <a:rPr lang="en-US" altLang="en-US" smtClean="0"/>
              <a:t>Slide Content – Should not reduce beyond Arial body font 16</a:t>
            </a:r>
          </a:p>
          <a:p>
            <a:pPr eaLnBrk="1" hangingPunct="1">
              <a:spcBef>
                <a:spcPct val="0"/>
              </a:spcBef>
            </a:pPr>
            <a:endParaRPr lang="en-US" altLang="en-US" smtClean="0"/>
          </a:p>
          <a:p>
            <a:pPr eaLnBrk="1" hangingPunct="1">
              <a:spcBef>
                <a:spcPct val="0"/>
              </a:spcBef>
            </a:pPr>
            <a:r>
              <a:rPr lang="en-US" altLang="en-US" smtClean="0"/>
              <a:t>If you need to use sub bullets please use the indent buttons located next to the bullets buttons in the tool bar and this will automatically provide you with the second, third, fourth &amp; fifth level bullet styles and font sizes</a:t>
            </a:r>
          </a:p>
          <a:p>
            <a:pPr eaLnBrk="1" hangingPunct="1">
              <a:spcBef>
                <a:spcPct val="0"/>
              </a:spcBef>
            </a:pPr>
            <a:endParaRPr lang="en-US" altLang="en-US" smtClean="0"/>
          </a:p>
          <a:p>
            <a:pPr eaLnBrk="1" hangingPunct="1">
              <a:spcBef>
                <a:spcPct val="0"/>
              </a:spcBef>
            </a:pPr>
            <a:r>
              <a:rPr lang="en-US" altLang="en-US" smtClean="0"/>
              <a:t>Please note you can also press the tab key to create the different levels of bulleted content</a:t>
            </a:r>
          </a:p>
        </p:txBody>
      </p:sp>
      <p:sp>
        <p:nvSpPr>
          <p:cNvPr id="54276" name="Slide Number Placeholder 3"/>
          <p:cNvSpPr>
            <a:spLocks noGrp="1"/>
          </p:cNvSpPr>
          <p:nvPr>
            <p:ph type="sldNum" sz="quarter" idx="5"/>
          </p:nvPr>
        </p:nvSpPr>
        <p:spPr bwMode="auto">
          <a:noFill/>
          <a:ln>
            <a:miter lim="800000"/>
            <a:headEnd/>
            <a:tailEnd/>
          </a:ln>
        </p:spPr>
        <p:txBody>
          <a:bodyPr/>
          <a:lstStyle/>
          <a:p>
            <a:fld id="{9BF723C2-AB2E-44B3-BB63-BDBB604F9F0A}" type="slidenum">
              <a:rPr lang="en-US" altLang="en-US" smtClean="0"/>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Content Slide: </a:t>
            </a:r>
            <a:r>
              <a:rPr lang="en-US" altLang="en-US" smtClean="0"/>
              <a:t>This is usually the most frequently used slide in every presentation. </a:t>
            </a:r>
          </a:p>
          <a:p>
            <a:pPr eaLnBrk="1" hangingPunct="1">
              <a:spcBef>
                <a:spcPct val="0"/>
              </a:spcBef>
            </a:pPr>
            <a:endParaRPr lang="en-US" altLang="en-US" smtClean="0"/>
          </a:p>
          <a:p>
            <a:pPr eaLnBrk="1" hangingPunct="1">
              <a:spcBef>
                <a:spcPct val="0"/>
              </a:spcBef>
            </a:pPr>
            <a:r>
              <a:rPr lang="en-US" altLang="en-US" smtClean="0"/>
              <a:t>Use this slide for Text heavy slides. Text can only be used in bullet points</a:t>
            </a:r>
          </a:p>
          <a:p>
            <a:pPr eaLnBrk="1" hangingPunct="1">
              <a:spcBef>
                <a:spcPct val="0"/>
              </a:spcBef>
            </a:pPr>
            <a:endParaRPr lang="en-US" altLang="en-US" smtClean="0"/>
          </a:p>
          <a:p>
            <a:pPr eaLnBrk="1" hangingPunct="1">
              <a:spcBef>
                <a:spcPct val="0"/>
              </a:spcBef>
            </a:pPr>
            <a:r>
              <a:rPr lang="en-US" altLang="en-US" smtClean="0"/>
              <a:t>Title Heading – font size 30, Arial Heading</a:t>
            </a:r>
          </a:p>
          <a:p>
            <a:pPr eaLnBrk="1" hangingPunct="1">
              <a:spcBef>
                <a:spcPct val="0"/>
              </a:spcBef>
            </a:pPr>
            <a:endParaRPr lang="en-US" altLang="en-US" smtClean="0"/>
          </a:p>
          <a:p>
            <a:pPr eaLnBrk="1" hangingPunct="1">
              <a:spcBef>
                <a:spcPct val="0"/>
              </a:spcBef>
            </a:pPr>
            <a:r>
              <a:rPr lang="en-US" altLang="en-US" smtClean="0"/>
              <a:t>Slide Content – Should not reduce beyond Arial body font 16</a:t>
            </a:r>
          </a:p>
          <a:p>
            <a:pPr eaLnBrk="1" hangingPunct="1">
              <a:spcBef>
                <a:spcPct val="0"/>
              </a:spcBef>
            </a:pPr>
            <a:endParaRPr lang="en-US" altLang="en-US" smtClean="0"/>
          </a:p>
          <a:p>
            <a:pPr eaLnBrk="1" hangingPunct="1">
              <a:spcBef>
                <a:spcPct val="0"/>
              </a:spcBef>
            </a:pPr>
            <a:r>
              <a:rPr lang="en-US" altLang="en-US" smtClean="0"/>
              <a:t>If you need to use sub bullets please use the indent buttons located next to the bullets buttons in the tool bar and this will automatically provide you with the second, third, fourth &amp; fifth level bullet styles and font sizes</a:t>
            </a:r>
          </a:p>
          <a:p>
            <a:pPr eaLnBrk="1" hangingPunct="1">
              <a:spcBef>
                <a:spcPct val="0"/>
              </a:spcBef>
            </a:pPr>
            <a:endParaRPr lang="en-US" altLang="en-US" smtClean="0"/>
          </a:p>
          <a:p>
            <a:pPr eaLnBrk="1" hangingPunct="1">
              <a:spcBef>
                <a:spcPct val="0"/>
              </a:spcBef>
            </a:pPr>
            <a:r>
              <a:rPr lang="en-US" altLang="en-US" smtClean="0"/>
              <a:t>Please note you can also press the tab key to create the different levels of bulleted content</a:t>
            </a:r>
          </a:p>
        </p:txBody>
      </p:sp>
      <p:sp>
        <p:nvSpPr>
          <p:cNvPr id="55300" name="Slide Number Placeholder 3"/>
          <p:cNvSpPr>
            <a:spLocks noGrp="1"/>
          </p:cNvSpPr>
          <p:nvPr>
            <p:ph type="sldNum" sz="quarter" idx="5"/>
          </p:nvPr>
        </p:nvSpPr>
        <p:spPr bwMode="auto">
          <a:noFill/>
          <a:ln>
            <a:miter lim="800000"/>
            <a:headEnd/>
            <a:tailEnd/>
          </a:ln>
        </p:spPr>
        <p:txBody>
          <a:bodyPr/>
          <a:lstStyle/>
          <a:p>
            <a:fld id="{4A5B7B06-B55A-4BA2-B58B-5A276AEAC15C}" type="slidenum">
              <a:rPr lang="en-US" altLang="en-US" smtClean="0"/>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Content Slide: </a:t>
            </a:r>
            <a:r>
              <a:rPr lang="en-US" altLang="en-US" smtClean="0"/>
              <a:t>This is usually the most frequently used slide in every presentation. </a:t>
            </a:r>
          </a:p>
          <a:p>
            <a:pPr eaLnBrk="1" hangingPunct="1">
              <a:spcBef>
                <a:spcPct val="0"/>
              </a:spcBef>
            </a:pPr>
            <a:endParaRPr lang="en-US" altLang="en-US" smtClean="0"/>
          </a:p>
          <a:p>
            <a:pPr eaLnBrk="1" hangingPunct="1">
              <a:spcBef>
                <a:spcPct val="0"/>
              </a:spcBef>
            </a:pPr>
            <a:r>
              <a:rPr lang="en-US" altLang="en-US" smtClean="0"/>
              <a:t>Use this slide for Text heavy slides. Text can only be used in bullet points</a:t>
            </a:r>
          </a:p>
          <a:p>
            <a:pPr eaLnBrk="1" hangingPunct="1">
              <a:spcBef>
                <a:spcPct val="0"/>
              </a:spcBef>
            </a:pPr>
            <a:endParaRPr lang="en-US" altLang="en-US" smtClean="0"/>
          </a:p>
          <a:p>
            <a:pPr eaLnBrk="1" hangingPunct="1">
              <a:spcBef>
                <a:spcPct val="0"/>
              </a:spcBef>
            </a:pPr>
            <a:r>
              <a:rPr lang="en-US" altLang="en-US" smtClean="0"/>
              <a:t>Title Heading – font size 30, Arial Heading</a:t>
            </a:r>
          </a:p>
          <a:p>
            <a:pPr eaLnBrk="1" hangingPunct="1">
              <a:spcBef>
                <a:spcPct val="0"/>
              </a:spcBef>
            </a:pPr>
            <a:endParaRPr lang="en-US" altLang="en-US" smtClean="0"/>
          </a:p>
          <a:p>
            <a:pPr eaLnBrk="1" hangingPunct="1">
              <a:spcBef>
                <a:spcPct val="0"/>
              </a:spcBef>
            </a:pPr>
            <a:r>
              <a:rPr lang="en-US" altLang="en-US" smtClean="0"/>
              <a:t>Slide Content – Should not reduce beyond Arial body font 16</a:t>
            </a:r>
          </a:p>
          <a:p>
            <a:pPr eaLnBrk="1" hangingPunct="1">
              <a:spcBef>
                <a:spcPct val="0"/>
              </a:spcBef>
            </a:pPr>
            <a:endParaRPr lang="en-US" altLang="en-US" smtClean="0"/>
          </a:p>
          <a:p>
            <a:pPr eaLnBrk="1" hangingPunct="1">
              <a:spcBef>
                <a:spcPct val="0"/>
              </a:spcBef>
            </a:pPr>
            <a:r>
              <a:rPr lang="en-US" altLang="en-US" smtClean="0"/>
              <a:t>If you need to use sub bullets please use the indent buttons located next to the bullets buttons in the tool bar and this will automatically provide you with the second, third, fourth &amp; fifth level bullet styles and font sizes</a:t>
            </a:r>
          </a:p>
          <a:p>
            <a:pPr eaLnBrk="1" hangingPunct="1">
              <a:spcBef>
                <a:spcPct val="0"/>
              </a:spcBef>
            </a:pPr>
            <a:endParaRPr lang="en-US" altLang="en-US" smtClean="0"/>
          </a:p>
          <a:p>
            <a:pPr eaLnBrk="1" hangingPunct="1">
              <a:spcBef>
                <a:spcPct val="0"/>
              </a:spcBef>
            </a:pPr>
            <a:r>
              <a:rPr lang="en-US" altLang="en-US" smtClean="0"/>
              <a:t>Please note you can also press the tab key to create the different levels of bulleted content</a:t>
            </a:r>
          </a:p>
        </p:txBody>
      </p:sp>
      <p:sp>
        <p:nvSpPr>
          <p:cNvPr id="56324" name="Slide Number Placeholder 3"/>
          <p:cNvSpPr>
            <a:spLocks noGrp="1"/>
          </p:cNvSpPr>
          <p:nvPr>
            <p:ph type="sldNum" sz="quarter" idx="5"/>
          </p:nvPr>
        </p:nvSpPr>
        <p:spPr bwMode="auto">
          <a:noFill/>
          <a:ln>
            <a:miter lim="800000"/>
            <a:headEnd/>
            <a:tailEnd/>
          </a:ln>
        </p:spPr>
        <p:txBody>
          <a:bodyPr/>
          <a:lstStyle/>
          <a:p>
            <a:fld id="{55E9BF87-A6F6-4FE7-8010-5744C91A5D26}" type="slidenum">
              <a:rPr lang="en-US" altLang="en-US" smtClean="0"/>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smtClean="0"/>
              <a:t>Content Slide: </a:t>
            </a:r>
            <a:r>
              <a:rPr lang="en-US" altLang="en-US" smtClean="0"/>
              <a:t>This is usually the most frequently used slide in every presentation. </a:t>
            </a:r>
          </a:p>
          <a:p>
            <a:pPr eaLnBrk="1" hangingPunct="1">
              <a:spcBef>
                <a:spcPct val="0"/>
              </a:spcBef>
            </a:pPr>
            <a:endParaRPr lang="en-US" altLang="en-US" smtClean="0"/>
          </a:p>
          <a:p>
            <a:pPr eaLnBrk="1" hangingPunct="1">
              <a:spcBef>
                <a:spcPct val="0"/>
              </a:spcBef>
            </a:pPr>
            <a:r>
              <a:rPr lang="en-US" altLang="en-US" smtClean="0"/>
              <a:t>Use this slide for Text heavy slides. Text can only be used in bullet points</a:t>
            </a:r>
          </a:p>
          <a:p>
            <a:pPr eaLnBrk="1" hangingPunct="1">
              <a:spcBef>
                <a:spcPct val="0"/>
              </a:spcBef>
            </a:pPr>
            <a:endParaRPr lang="en-US" altLang="en-US" smtClean="0"/>
          </a:p>
          <a:p>
            <a:pPr eaLnBrk="1" hangingPunct="1">
              <a:spcBef>
                <a:spcPct val="0"/>
              </a:spcBef>
            </a:pPr>
            <a:r>
              <a:rPr lang="en-US" altLang="en-US" smtClean="0"/>
              <a:t>Title Heading – font size 30, Arial Heading</a:t>
            </a:r>
          </a:p>
          <a:p>
            <a:pPr eaLnBrk="1" hangingPunct="1">
              <a:spcBef>
                <a:spcPct val="0"/>
              </a:spcBef>
            </a:pPr>
            <a:endParaRPr lang="en-US" altLang="en-US" smtClean="0"/>
          </a:p>
          <a:p>
            <a:pPr eaLnBrk="1" hangingPunct="1">
              <a:spcBef>
                <a:spcPct val="0"/>
              </a:spcBef>
            </a:pPr>
            <a:r>
              <a:rPr lang="en-US" altLang="en-US" smtClean="0"/>
              <a:t>Slide Content – Should not reduce beyond Arial body font 16</a:t>
            </a:r>
          </a:p>
          <a:p>
            <a:pPr eaLnBrk="1" hangingPunct="1">
              <a:spcBef>
                <a:spcPct val="0"/>
              </a:spcBef>
            </a:pPr>
            <a:endParaRPr lang="en-US" altLang="en-US" smtClean="0"/>
          </a:p>
          <a:p>
            <a:pPr eaLnBrk="1" hangingPunct="1">
              <a:spcBef>
                <a:spcPct val="0"/>
              </a:spcBef>
            </a:pPr>
            <a:r>
              <a:rPr lang="en-US" altLang="en-US" smtClean="0"/>
              <a:t>If you need to use sub bullets please use the indent buttons located next to the bullets buttons in the tool bar and this will automatically provide you with the second, third, fourth &amp; fifth level bullet styles and font sizes</a:t>
            </a:r>
          </a:p>
          <a:p>
            <a:pPr eaLnBrk="1" hangingPunct="1">
              <a:spcBef>
                <a:spcPct val="0"/>
              </a:spcBef>
            </a:pPr>
            <a:endParaRPr lang="en-US" altLang="en-US" smtClean="0"/>
          </a:p>
          <a:p>
            <a:pPr eaLnBrk="1" hangingPunct="1">
              <a:spcBef>
                <a:spcPct val="0"/>
              </a:spcBef>
            </a:pPr>
            <a:r>
              <a:rPr lang="en-US" altLang="en-US" smtClean="0"/>
              <a:t>Please note you can also press the tab key to create the different levels of bulleted content</a:t>
            </a:r>
          </a:p>
        </p:txBody>
      </p:sp>
      <p:sp>
        <p:nvSpPr>
          <p:cNvPr id="57348" name="Slide Number Placeholder 3"/>
          <p:cNvSpPr>
            <a:spLocks noGrp="1"/>
          </p:cNvSpPr>
          <p:nvPr>
            <p:ph type="sldNum" sz="quarter" idx="5"/>
          </p:nvPr>
        </p:nvSpPr>
        <p:spPr bwMode="auto">
          <a:noFill/>
          <a:ln>
            <a:miter lim="800000"/>
            <a:headEnd/>
            <a:tailEnd/>
          </a:ln>
        </p:spPr>
        <p:txBody>
          <a:bodyPr/>
          <a:lstStyle/>
          <a:p>
            <a:fld id="{8045CD0A-BD2E-4E44-8320-607ACD632775}" type="slidenum">
              <a:rPr lang="en-US" altLang="en-US" smtClean="0"/>
              <a:pPr/>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Thank you slide with customer logo</a:t>
            </a:r>
          </a:p>
          <a:p>
            <a:pPr marL="171450" indent="-171450" eaLnBrk="1" fontAlgn="auto" hangingPunct="1">
              <a:spcBef>
                <a:spcPts val="0"/>
              </a:spcBef>
              <a:spcAft>
                <a:spcPts val="0"/>
              </a:spcAft>
              <a:buFont typeface="Arial" panose="020B0604020202020204" pitchFamily="34" charset="0"/>
              <a:buChar char="•"/>
              <a:defRPr/>
            </a:pPr>
            <a:r>
              <a:rPr lang="en-US" dirty="0" smtClean="0"/>
              <a:t>Thank you slide with the customer logo:</a:t>
            </a:r>
          </a:p>
          <a:p>
            <a:pPr marL="171450" indent="-171450" eaLnBrk="1" fontAlgn="auto" hangingPunct="1">
              <a:spcBef>
                <a:spcPts val="0"/>
              </a:spcBef>
              <a:spcAft>
                <a:spcPts val="0"/>
              </a:spcAft>
              <a:buFont typeface="Arial" panose="020B0604020202020204" pitchFamily="34" charset="0"/>
              <a:buChar char="•"/>
              <a:defRPr/>
            </a:pPr>
            <a:r>
              <a:rPr lang="en-US" dirty="0" smtClean="0"/>
              <a:t>Should have only the details shown here. Logo placement cannot be changed. Wipro logo to appear on the left as per our corporate guidelines.</a:t>
            </a:r>
          </a:p>
          <a:p>
            <a:pPr marL="171450" indent="-171450" eaLnBrk="1" fontAlgn="auto" hangingPunct="1">
              <a:spcBef>
                <a:spcPts val="0"/>
              </a:spcBef>
              <a:spcAft>
                <a:spcPts val="0"/>
              </a:spcAft>
              <a:buFont typeface="Arial" panose="020B0604020202020204" pitchFamily="34" charset="0"/>
              <a:buChar char="•"/>
              <a:defRPr/>
            </a:pPr>
            <a:r>
              <a:rPr lang="en-US" dirty="0" smtClean="0"/>
              <a:t>Thank you– font size 30, Arial Headings</a:t>
            </a:r>
          </a:p>
          <a:p>
            <a:pPr marL="171450" indent="-171450" eaLnBrk="1" fontAlgn="auto" hangingPunct="1">
              <a:spcBef>
                <a:spcPts val="0"/>
              </a:spcBef>
              <a:spcAft>
                <a:spcPts val="0"/>
              </a:spcAft>
              <a:buFont typeface="Arial" panose="020B0604020202020204" pitchFamily="34" charset="0"/>
              <a:buChar char="•"/>
              <a:defRPr/>
            </a:pPr>
            <a:r>
              <a:rPr lang="en-US" dirty="0" smtClean="0"/>
              <a:t>Name &amp; Designation – font size 18, Arial Headings, not to exceed beyond 2 lines</a:t>
            </a:r>
          </a:p>
          <a:p>
            <a:pPr marL="171450" indent="-171450" eaLnBrk="1" fontAlgn="auto" hangingPunct="1">
              <a:spcBef>
                <a:spcPts val="0"/>
              </a:spcBef>
              <a:spcAft>
                <a:spcPts val="0"/>
              </a:spcAft>
              <a:buFont typeface="Arial" panose="020B0604020202020204" pitchFamily="34" charset="0"/>
              <a:buChar char="•"/>
              <a:defRPr/>
            </a:pPr>
            <a:r>
              <a:rPr lang="en-US" dirty="0" smtClean="0"/>
              <a:t>Your/contact email id – font size 18, Arial Headings</a:t>
            </a:r>
            <a:endParaRPr lang="en-US" dirty="0"/>
          </a:p>
        </p:txBody>
      </p:sp>
      <p:sp>
        <p:nvSpPr>
          <p:cNvPr id="59396" name="Slide Number Placeholder 3"/>
          <p:cNvSpPr>
            <a:spLocks noGrp="1"/>
          </p:cNvSpPr>
          <p:nvPr>
            <p:ph type="sldNum" sz="quarter" idx="5"/>
          </p:nvPr>
        </p:nvSpPr>
        <p:spPr bwMode="auto">
          <a:noFill/>
          <a:ln>
            <a:miter lim="800000"/>
            <a:headEnd/>
            <a:tailEnd/>
          </a:ln>
        </p:spPr>
        <p:txBody>
          <a:bodyPr/>
          <a:lstStyle/>
          <a:p>
            <a:fld id="{3173BF17-BC30-463E-AE27-11037D8598C8}" type="slidenum">
              <a:rPr lang="en-US" altLang="en-US" smtClean="0"/>
              <a:pPr/>
              <a:t>18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E527BCB-3E7B-48F3-BE08-495EB2EE2B15}" type="datetimeFigureOut">
              <a:rPr lang="en-US" smtClean="0"/>
              <a:pPr/>
              <a:t>1/27/2022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857147F-2FB3-4E88-B43F-4858BE60C4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527BCB-3E7B-48F3-BE08-495EB2EE2B15}" type="datetimeFigureOut">
              <a:rPr lang="en-US" smtClean="0"/>
              <a:pPr/>
              <a:t>1/27/2022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57147F-2FB3-4E88-B43F-4858BE60C4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527BCB-3E7B-48F3-BE08-495EB2EE2B15}" type="datetimeFigureOut">
              <a:rPr lang="en-US" smtClean="0"/>
              <a:pPr/>
              <a:t>1/27/2022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57147F-2FB3-4E88-B43F-4858BE60C4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ntent slide">
    <p:spTree>
      <p:nvGrpSpPr>
        <p:cNvPr id="1" name=""/>
        <p:cNvGrpSpPr/>
        <p:nvPr/>
      </p:nvGrpSpPr>
      <p:grpSpPr>
        <a:xfrm>
          <a:off x="0" y="0"/>
          <a:ext cx="0" cy="0"/>
          <a:chOff x="0" y="0"/>
          <a:chExt cx="0" cy="0"/>
        </a:xfrm>
      </p:grpSpPr>
      <p:sp>
        <p:nvSpPr>
          <p:cNvPr id="5" name="Rounded Rectangle 4"/>
          <p:cNvSpPr/>
          <p:nvPr userDrawn="1"/>
        </p:nvSpPr>
        <p:spPr>
          <a:xfrm>
            <a:off x="111125" y="893234"/>
            <a:ext cx="8921750" cy="5655733"/>
          </a:xfrm>
          <a:prstGeom prst="roundRect">
            <a:avLst>
              <a:gd name="adj" fmla="val 1704"/>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itle Placeholder 1"/>
          <p:cNvSpPr>
            <a:spLocks noGrp="1"/>
          </p:cNvSpPr>
          <p:nvPr>
            <p:ph type="title"/>
          </p:nvPr>
        </p:nvSpPr>
        <p:spPr>
          <a:xfrm>
            <a:off x="138210" y="63217"/>
            <a:ext cx="8229600" cy="523220"/>
          </a:xfrm>
          <a:prstGeom prst="rect">
            <a:avLst/>
          </a:prstGeom>
          <a:noFill/>
          <a:ln w="9525">
            <a:noFill/>
            <a:miter lim="800000"/>
            <a:headEnd/>
            <a:tailEnd/>
          </a:ln>
        </p:spPr>
        <p:txBody>
          <a:bodyPr rtlCol="0">
            <a:spAutoFit/>
          </a:bodyPr>
          <a:lstStyle>
            <a:lvl1pPr>
              <a:defRPr sz="2800">
                <a:solidFill>
                  <a:schemeClr val="accent2"/>
                </a:solidFill>
              </a:defRPr>
            </a:lvl1pPr>
          </a:lstStyle>
          <a:p>
            <a:pPr lvl="0"/>
            <a:r>
              <a:rPr lang="en-US" dirty="0" smtClean="0"/>
              <a:t>Click to edit Master title style</a:t>
            </a:r>
            <a:endParaRPr lang="en-US" dirty="0"/>
          </a:p>
        </p:txBody>
      </p:sp>
      <p:sp>
        <p:nvSpPr>
          <p:cNvPr id="6" name="Text Placeholder 2"/>
          <p:cNvSpPr>
            <a:spLocks noGrp="1"/>
          </p:cNvSpPr>
          <p:nvPr>
            <p:ph idx="1"/>
          </p:nvPr>
        </p:nvSpPr>
        <p:spPr>
          <a:xfrm>
            <a:off x="457200" y="1144965"/>
            <a:ext cx="8229600" cy="5148260"/>
          </a:xfrm>
          <a:prstGeom prst="rect">
            <a:avLst/>
          </a:prstGeom>
        </p:spPr>
        <p:txBody>
          <a:bodyPr>
            <a:normAutofit/>
          </a:bodyPr>
          <a:lstStyle>
            <a:lvl1pPr>
              <a:defRPr sz="2400"/>
            </a:lvl1pPr>
            <a:lvl2pPr>
              <a:defRPr sz="2000"/>
            </a:lvl2pPr>
            <a:lvl3pPr>
              <a:defRPr sz="14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hank you slide with customer logo">
    <p:spTree>
      <p:nvGrpSpPr>
        <p:cNvPr id="1" name=""/>
        <p:cNvGrpSpPr/>
        <p:nvPr/>
      </p:nvGrpSpPr>
      <p:grpSpPr>
        <a:xfrm>
          <a:off x="0" y="0"/>
          <a:ext cx="0" cy="0"/>
          <a:chOff x="0" y="0"/>
          <a:chExt cx="0" cy="0"/>
        </a:xfrm>
      </p:grpSpPr>
      <p:pic>
        <p:nvPicPr>
          <p:cNvPr id="13" name="Picture 62"/>
          <p:cNvPicPr>
            <a:picLocks noChangeAspect="1"/>
          </p:cNvPicPr>
          <p:nvPr userDrawn="1"/>
        </p:nvPicPr>
        <p:blipFill>
          <a:blip r:embed="rId2"/>
          <a:srcRect/>
          <a:stretch>
            <a:fillRect/>
          </a:stretch>
        </p:blipFill>
        <p:spPr bwMode="auto">
          <a:xfrm>
            <a:off x="533401" y="1530351"/>
            <a:ext cx="1717675" cy="2546349"/>
          </a:xfrm>
          <a:prstGeom prst="rect">
            <a:avLst/>
          </a:prstGeom>
          <a:noFill/>
          <a:ln w="9525">
            <a:noFill/>
            <a:miter lim="800000"/>
            <a:headEnd/>
            <a:tailEnd/>
          </a:ln>
        </p:spPr>
      </p:pic>
      <p:sp>
        <p:nvSpPr>
          <p:cNvPr id="8" name="Picture Placeholder 9"/>
          <p:cNvSpPr>
            <a:spLocks noGrp="1"/>
          </p:cNvSpPr>
          <p:nvPr>
            <p:ph type="pic" sz="quarter" idx="10"/>
          </p:nvPr>
        </p:nvSpPr>
        <p:spPr>
          <a:xfrm>
            <a:off x="2612799" y="1656862"/>
            <a:ext cx="1447572" cy="2146625"/>
          </a:xfrm>
        </p:spPr>
        <p:txBody>
          <a:bodyPr>
            <a:noAutofit/>
          </a:bodyPr>
          <a:lstStyle>
            <a:lvl1pPr marL="0" indent="0" algn="ctr">
              <a:buNone/>
              <a:defRPr sz="1100" baseline="0">
                <a:latin typeface="+mj-lt"/>
              </a:defRPr>
            </a:lvl1pPr>
          </a:lstStyle>
          <a:p>
            <a:pPr lvl="0"/>
            <a:r>
              <a:rPr lang="en-US" noProof="0" smtClean="0"/>
              <a:t>Click icon to add picture</a:t>
            </a:r>
            <a:endParaRPr lang="en-IN" noProof="0" dirty="0"/>
          </a:p>
        </p:txBody>
      </p:sp>
      <p:sp>
        <p:nvSpPr>
          <p:cNvPr id="23" name="Text Placeholder 56"/>
          <p:cNvSpPr>
            <a:spLocks noGrp="1"/>
          </p:cNvSpPr>
          <p:nvPr>
            <p:ph type="body" sz="quarter" idx="20"/>
          </p:nvPr>
        </p:nvSpPr>
        <p:spPr>
          <a:xfrm>
            <a:off x="4700110" y="2589327"/>
            <a:ext cx="4158442" cy="373331"/>
          </a:xfrm>
        </p:spPr>
        <p:txBody>
          <a:bodyPr/>
          <a:lstStyle>
            <a:lvl1pPr marL="0" indent="0" algn="l">
              <a:buNone/>
              <a:defRPr kumimoji="0" lang="en-IN"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lvl="0"/>
            <a:r>
              <a:rPr lang="en-US" smtClean="0"/>
              <a:t>Click to edit Master text styles</a:t>
            </a:r>
          </a:p>
        </p:txBody>
      </p:sp>
      <p:sp>
        <p:nvSpPr>
          <p:cNvPr id="24" name="Text Placeholder 56"/>
          <p:cNvSpPr>
            <a:spLocks noGrp="1"/>
          </p:cNvSpPr>
          <p:nvPr>
            <p:ph type="body" sz="quarter" idx="21"/>
          </p:nvPr>
        </p:nvSpPr>
        <p:spPr>
          <a:xfrm>
            <a:off x="4700110" y="3519389"/>
            <a:ext cx="4158442" cy="314777"/>
          </a:xfrm>
        </p:spPr>
        <p:txBody>
          <a:bodyPr/>
          <a:lstStyle>
            <a:lvl1pPr algn="l">
              <a:buNone/>
              <a:defRPr kumimoji="0" lang="en-IN"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lvl="0"/>
            <a:r>
              <a:rPr lang="en-US" smtClean="0"/>
              <a:t>Click to edit Master text styles</a:t>
            </a:r>
          </a:p>
        </p:txBody>
      </p:sp>
      <p:sp>
        <p:nvSpPr>
          <p:cNvPr id="10" name="Title 3"/>
          <p:cNvSpPr>
            <a:spLocks noGrp="1"/>
          </p:cNvSpPr>
          <p:nvPr>
            <p:ph type="ctrTitle"/>
          </p:nvPr>
        </p:nvSpPr>
        <p:spPr>
          <a:xfrm>
            <a:off x="4700112" y="1767650"/>
            <a:ext cx="4203553" cy="553999"/>
          </a:xfrm>
        </p:spPr>
        <p:txBody>
          <a:bodyPr/>
          <a:lstStyle>
            <a:lvl1pPr>
              <a:defRPr>
                <a:solidFill>
                  <a:schemeClr val="accent2"/>
                </a:solidFill>
                <a:latin typeface="+mj-lt"/>
              </a:defRPr>
            </a:lvl1pPr>
          </a:lstStyle>
          <a:p>
            <a:r>
              <a:rPr lang="en-US" smtClean="0"/>
              <a:t>Click to edit Master title style</a:t>
            </a:r>
            <a:endParaRPr lang="en-US" dirty="0"/>
          </a:p>
        </p:txBody>
      </p:sp>
      <p:sp>
        <p:nvSpPr>
          <p:cNvPr id="12" name="Text Placeholder 56"/>
          <p:cNvSpPr>
            <a:spLocks noGrp="1"/>
          </p:cNvSpPr>
          <p:nvPr>
            <p:ph type="body" sz="quarter" idx="22"/>
          </p:nvPr>
        </p:nvSpPr>
        <p:spPr>
          <a:xfrm>
            <a:off x="4706206" y="3052623"/>
            <a:ext cx="4158442" cy="373331"/>
          </a:xfrm>
        </p:spPr>
        <p:txBody>
          <a:bodyPr/>
          <a:lstStyle>
            <a:lvl1pPr marL="0" indent="0" algn="l">
              <a:buNone/>
              <a:defRPr kumimoji="0" lang="en-IN"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527BCB-3E7B-48F3-BE08-495EB2EE2B15}" type="datetimeFigureOut">
              <a:rPr lang="en-US" smtClean="0"/>
              <a:pPr/>
              <a:t>1/27/2022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57147F-2FB3-4E88-B43F-4858BE60C4E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E527BCB-3E7B-48F3-BE08-495EB2EE2B15}" type="datetimeFigureOut">
              <a:rPr lang="en-US" smtClean="0"/>
              <a:pPr/>
              <a:t>1/27/2022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57147F-2FB3-4E88-B43F-4858BE60C4E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527BCB-3E7B-48F3-BE08-495EB2EE2B15}" type="datetimeFigureOut">
              <a:rPr lang="en-US" smtClean="0"/>
              <a:pPr/>
              <a:t>1/27/2022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57147F-2FB3-4E88-B43F-4858BE60C4E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E527BCB-3E7B-48F3-BE08-495EB2EE2B15}" type="datetimeFigureOut">
              <a:rPr lang="en-US" smtClean="0"/>
              <a:pPr/>
              <a:t>1/27/2022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857147F-2FB3-4E88-B43F-4858BE60C4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E527BCB-3E7B-48F3-BE08-495EB2EE2B15}" type="datetimeFigureOut">
              <a:rPr lang="en-US" smtClean="0"/>
              <a:pPr/>
              <a:t>1/27/2022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857147F-2FB3-4E88-B43F-4858BE60C4E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E527BCB-3E7B-48F3-BE08-495EB2EE2B15}" type="datetimeFigureOut">
              <a:rPr lang="en-US" smtClean="0"/>
              <a:pPr/>
              <a:t>1/27/2022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857147F-2FB3-4E88-B43F-4858BE60C4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E527BCB-3E7B-48F3-BE08-495EB2EE2B15}" type="datetimeFigureOut">
              <a:rPr lang="en-US" smtClean="0"/>
              <a:pPr/>
              <a:t>1/27/2022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57147F-2FB3-4E88-B43F-4858BE60C4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E527BCB-3E7B-48F3-BE08-495EB2EE2B15}" type="datetimeFigureOut">
              <a:rPr lang="en-US" smtClean="0"/>
              <a:pPr/>
              <a:t>1/27/2022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857147F-2FB3-4E88-B43F-4858BE60C4E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E527BCB-3E7B-48F3-BE08-495EB2EE2B15}" type="datetimeFigureOut">
              <a:rPr lang="en-US" smtClean="0"/>
              <a:pPr/>
              <a:t>1/27/2022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857147F-2FB3-4E88-B43F-4858BE60C4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eghna\App store launch\Banners &amp; Images\Banner by vaibhav\770 pixe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219200" y="3962400"/>
            <a:ext cx="6400800" cy="1828800"/>
          </a:xfrm>
          <a:prstGeom prst="rect">
            <a:avLst/>
          </a:prstGeom>
          <a:gradFill>
            <a:gsLst>
              <a:gs pos="0">
                <a:schemeClr val="tx2">
                  <a:lumMod val="60000"/>
                  <a:lumOff val="40000"/>
                </a:schemeClr>
              </a:gs>
              <a:gs pos="39000">
                <a:schemeClr val="accent5">
                  <a:lumMod val="60000"/>
                  <a:lumOff val="4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bg1"/>
                </a:solidFill>
                <a:latin typeface="Agency FB" pitchFamily="34" charset="0"/>
              </a:rPr>
              <a:t>Registration and App Hosting Guidelines</a:t>
            </a:r>
          </a:p>
          <a:p>
            <a:pPr algn="ctr"/>
            <a:r>
              <a:rPr lang="en-US" sz="3200" b="1" dirty="0" smtClean="0">
                <a:solidFill>
                  <a:schemeClr val="bg1"/>
                </a:solidFill>
                <a:latin typeface="Agency FB" pitchFamily="34" charset="0"/>
              </a:rPr>
              <a:t>Apps.mgov.gov.in</a:t>
            </a:r>
          </a:p>
          <a:p>
            <a:pPr algn="ctr"/>
            <a:r>
              <a:rPr lang="en-US" sz="2000" b="1" dirty="0" smtClean="0">
                <a:solidFill>
                  <a:schemeClr val="bg1"/>
                </a:solidFill>
                <a:latin typeface="Agency FB" pitchFamily="34" charset="0"/>
              </a:rPr>
              <a:t> </a:t>
            </a:r>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7720042" cy="762000"/>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solidFill>
                  <a:schemeClr val="bg1"/>
                </a:solidFill>
              </a:rPr>
              <a:t>Upload Android Form</a:t>
            </a:r>
            <a:endParaRPr lang="en-US" sz="2800" dirty="0">
              <a:solidFill>
                <a:schemeClr val="bg1"/>
              </a:solidFill>
            </a:endParaRPr>
          </a:p>
        </p:txBody>
      </p:sp>
      <p:pic>
        <p:nvPicPr>
          <p:cNvPr id="52226" name="Picture 2" descr="D:\Meghna\Presentations\DLT PPT\android form.JPG"/>
          <p:cNvPicPr>
            <a:picLocks noChangeAspect="1" noChangeArrowheads="1"/>
          </p:cNvPicPr>
          <p:nvPr/>
        </p:nvPicPr>
        <p:blipFill>
          <a:blip r:embed="rId2"/>
          <a:srcRect r="15614"/>
          <a:stretch>
            <a:fillRect/>
          </a:stretch>
        </p:blipFill>
        <p:spPr bwMode="auto">
          <a:xfrm>
            <a:off x="381000" y="914400"/>
            <a:ext cx="8143932" cy="5715041"/>
          </a:xfrm>
          <a:prstGeom prst="rect">
            <a:avLst/>
          </a:prstGeom>
          <a:ln w="88900" cap="sq" cmpd="thickThin">
            <a:solidFill>
              <a:schemeClr val="accent1"/>
            </a:solidFill>
            <a:prstDash val="solid"/>
            <a:miter lim="800000"/>
          </a:ln>
          <a:effectLst>
            <a:innerShdw blurRad="76200">
              <a:srgbClr val="000000"/>
            </a:innerShdw>
          </a:effectLst>
        </p:spPr>
      </p:pic>
      <p:pic>
        <p:nvPicPr>
          <p:cNvPr id="4" name="Picture 2" descr="D:\Meghna\App store launch\Wrokshop for Private Apps-17-2-21\Notification\download.jpg"/>
          <p:cNvPicPr>
            <a:picLocks noChangeAspect="1" noChangeArrowheads="1"/>
          </p:cNvPicPr>
          <p:nvPr/>
        </p:nvPicPr>
        <p:blipFill>
          <a:blip r:embed="rId3"/>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10" y="63217"/>
            <a:ext cx="7862790" cy="523220"/>
          </a:xfrm>
        </p:spPr>
        <p:style>
          <a:lnRef idx="3">
            <a:schemeClr val="lt1"/>
          </a:lnRef>
          <a:fillRef idx="1">
            <a:schemeClr val="accent1"/>
          </a:fillRef>
          <a:effectRef idx="1">
            <a:schemeClr val="accent1"/>
          </a:effectRef>
          <a:fontRef idx="minor">
            <a:schemeClr val="lt1"/>
          </a:fontRef>
        </p:style>
        <p:txBody>
          <a:bodyPr/>
          <a:lstStyle/>
          <a:p>
            <a:r>
              <a:rPr lang="en-US" dirty="0" smtClean="0">
                <a:solidFill>
                  <a:schemeClr val="bg1"/>
                </a:solidFill>
              </a:rPr>
              <a:t>Be ready with permission related questions</a:t>
            </a:r>
            <a:endParaRPr lang="en-US" dirty="0">
              <a:solidFill>
                <a:schemeClr val="bg1"/>
              </a:solidFill>
            </a:endParaRPr>
          </a:p>
        </p:txBody>
      </p:sp>
      <p:sp>
        <p:nvSpPr>
          <p:cNvPr id="3" name="Content Placeholder 2"/>
          <p:cNvSpPr>
            <a:spLocks noGrp="1"/>
          </p:cNvSpPr>
          <p:nvPr>
            <p:ph idx="1"/>
          </p:nvPr>
        </p:nvSpPr>
        <p:spPr>
          <a:xfrm>
            <a:off x="457200" y="914401"/>
            <a:ext cx="8229600" cy="5607425"/>
          </a:xfrm>
        </p:spPr>
        <p:txBody>
          <a:bodyPr>
            <a:normAutofit/>
          </a:bodyPr>
          <a:lstStyle/>
          <a:p>
            <a:r>
              <a:rPr lang="en-US" sz="1700" b="1" dirty="0" smtClean="0">
                <a:solidFill>
                  <a:schemeClr val="accent1"/>
                </a:solidFill>
              </a:rPr>
              <a:t>Is your App developed in India?</a:t>
            </a:r>
          </a:p>
          <a:p>
            <a:r>
              <a:rPr lang="en-US" sz="1700" b="1" dirty="0" smtClean="0">
                <a:solidFill>
                  <a:schemeClr val="accent1"/>
                </a:solidFill>
              </a:rPr>
              <a:t>Does your App uses personal data? </a:t>
            </a:r>
          </a:p>
          <a:p>
            <a:r>
              <a:rPr lang="en-US" sz="1700" b="1" dirty="0" smtClean="0">
                <a:solidFill>
                  <a:schemeClr val="accent1"/>
                </a:solidFill>
              </a:rPr>
              <a:t>Does your App support any ad services?</a:t>
            </a:r>
          </a:p>
          <a:p>
            <a:r>
              <a:rPr lang="en-US" sz="1700" b="1" dirty="0" smtClean="0">
                <a:solidFill>
                  <a:schemeClr val="accent1"/>
                </a:solidFill>
              </a:rPr>
              <a:t>Does this App has any functionality associated with financial activities ( </a:t>
            </a:r>
            <a:r>
              <a:rPr lang="en-US" sz="1700" b="1" dirty="0" err="1" smtClean="0">
                <a:solidFill>
                  <a:schemeClr val="accent1"/>
                </a:solidFill>
              </a:rPr>
              <a:t>i.e</a:t>
            </a:r>
            <a:r>
              <a:rPr lang="en-US" sz="1700" b="1" dirty="0" smtClean="0">
                <a:solidFill>
                  <a:schemeClr val="accent1"/>
                </a:solidFill>
              </a:rPr>
              <a:t> Invoking financial transaction through app )</a:t>
            </a:r>
          </a:p>
          <a:p>
            <a:r>
              <a:rPr lang="en-US" sz="1700" b="1" dirty="0" smtClean="0">
                <a:solidFill>
                  <a:schemeClr val="accent1"/>
                </a:solidFill>
              </a:rPr>
              <a:t>Is your app suitable for children?</a:t>
            </a:r>
          </a:p>
          <a:p>
            <a:r>
              <a:rPr lang="en-US" sz="1700" b="1" dirty="0" smtClean="0">
                <a:solidFill>
                  <a:schemeClr val="accent1"/>
                </a:solidFill>
              </a:rPr>
              <a:t>Does your App use LOCATION group permissions? If “Yes” describe the functionality associated with the permissions</a:t>
            </a:r>
          </a:p>
          <a:p>
            <a:r>
              <a:rPr lang="en-US" sz="1700" b="1" dirty="0" smtClean="0">
                <a:solidFill>
                  <a:schemeClr val="accent1"/>
                </a:solidFill>
              </a:rPr>
              <a:t>Does your app use CAMERA group permissions? If “Yes” describe the functionality associated with the permissions</a:t>
            </a:r>
          </a:p>
          <a:p>
            <a:r>
              <a:rPr lang="en-US" sz="1700" b="1" dirty="0" smtClean="0">
                <a:solidFill>
                  <a:schemeClr val="accent1"/>
                </a:solidFill>
              </a:rPr>
              <a:t>Does your app use CONTACTS/CALL_LOGS group permissions? If “Yes” describe the functionality associated with the permissions</a:t>
            </a:r>
          </a:p>
          <a:p>
            <a:r>
              <a:rPr lang="en-US" sz="1700" b="1" dirty="0" smtClean="0">
                <a:solidFill>
                  <a:schemeClr val="accent1"/>
                </a:solidFill>
              </a:rPr>
              <a:t>Does your app use MICROPHONE group permissions? If “Yes” describe the functionality associated with the permissions</a:t>
            </a:r>
          </a:p>
          <a:p>
            <a:r>
              <a:rPr lang="en-US" sz="1700" b="1" dirty="0" smtClean="0">
                <a:solidFill>
                  <a:schemeClr val="accent1"/>
                </a:solidFill>
              </a:rPr>
              <a:t>Does your app use STORAGE group permissions? If “Yes” describe the functionality associated with the permissions</a:t>
            </a:r>
          </a:p>
          <a:p>
            <a:r>
              <a:rPr lang="en-US" sz="1700" b="1" dirty="0" smtClean="0">
                <a:solidFill>
                  <a:schemeClr val="accent1"/>
                </a:solidFill>
              </a:rPr>
              <a:t>Does your app use User Authentication? If “Yes” please provide one dummy login password</a:t>
            </a:r>
          </a:p>
          <a:p>
            <a:endParaRPr lang="en-US" dirty="0"/>
          </a:p>
        </p:txBody>
      </p:sp>
      <p:pic>
        <p:nvPicPr>
          <p:cNvPr id="4" name="Picture 2" descr="D:\Meghna\App store launch\Wrokshop for Private Apps-17-2-21\Notification\download.jpg"/>
          <p:cNvPicPr>
            <a:picLocks noChangeAspect="1" noChangeArrowheads="1"/>
          </p:cNvPicPr>
          <p:nvPr/>
        </p:nvPicPr>
        <p:blipFill>
          <a:blip r:embed="rId2"/>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Meghna\Presentations\DLT PPT\undertaking.JPG"/>
          <p:cNvPicPr>
            <a:picLocks noGrp="1" noChangeAspect="1" noChangeArrowheads="1"/>
          </p:cNvPicPr>
          <p:nvPr>
            <p:ph idx="1"/>
          </p:nvPr>
        </p:nvPicPr>
        <p:blipFill>
          <a:blip r:embed="rId2"/>
          <a:srcRect/>
          <a:stretch>
            <a:fillRect/>
          </a:stretch>
        </p:blipFill>
        <p:spPr bwMode="auto">
          <a:xfrm>
            <a:off x="571473" y="1371601"/>
            <a:ext cx="7705567" cy="4415376"/>
          </a:xfrm>
          <a:prstGeom prst="rect">
            <a:avLst/>
          </a:prstGeom>
          <a:ln w="88900" cap="sq" cmpd="thickThin">
            <a:solidFill>
              <a:schemeClr val="accent1"/>
            </a:solidFill>
            <a:prstDash val="solid"/>
            <a:miter lim="800000"/>
          </a:ln>
          <a:effectLst>
            <a:innerShdw blurRad="76200">
              <a:srgbClr val="000000"/>
            </a:innerShdw>
          </a:effectLst>
        </p:spPr>
      </p:pic>
      <p:sp>
        <p:nvSpPr>
          <p:cNvPr id="3" name="Title 2"/>
          <p:cNvSpPr>
            <a:spLocks noGrp="1"/>
          </p:cNvSpPr>
          <p:nvPr>
            <p:ph type="title"/>
          </p:nvPr>
        </p:nvSpPr>
        <p:spPr>
          <a:xfrm>
            <a:off x="0" y="0"/>
            <a:ext cx="7467600" cy="639762"/>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solidFill>
                  <a:schemeClr val="bg1"/>
                </a:solidFill>
              </a:rPr>
              <a:t>Click on Undertaking</a:t>
            </a:r>
            <a:endParaRPr lang="en-US" sz="2800" dirty="0">
              <a:solidFill>
                <a:schemeClr val="bg1"/>
              </a:solidFill>
            </a:endParaRPr>
          </a:p>
        </p:txBody>
      </p:sp>
      <p:sp>
        <p:nvSpPr>
          <p:cNvPr id="5" name="Left Arrow 4"/>
          <p:cNvSpPr/>
          <p:nvPr/>
        </p:nvSpPr>
        <p:spPr>
          <a:xfrm>
            <a:off x="6096000" y="2362200"/>
            <a:ext cx="1285884" cy="1905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Meghna\App store launch\Wrokshop for Private Apps-17-2-21\Notification\download.jpg"/>
          <p:cNvPicPr>
            <a:picLocks noChangeAspect="1" noChangeArrowheads="1"/>
          </p:cNvPicPr>
          <p:nvPr/>
        </p:nvPicPr>
        <p:blipFill>
          <a:blip r:embed="rId3"/>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Meghna\Presentations\DLT PPT\UT.JPG"/>
          <p:cNvPicPr>
            <a:picLocks noGrp="1" noChangeAspect="1" noChangeArrowheads="1"/>
          </p:cNvPicPr>
          <p:nvPr>
            <p:ph idx="1"/>
          </p:nvPr>
        </p:nvPicPr>
        <p:blipFill>
          <a:blip r:embed="rId2"/>
          <a:srcRect/>
          <a:stretch>
            <a:fillRect/>
          </a:stretch>
        </p:blipFill>
        <p:spPr bwMode="auto">
          <a:xfrm>
            <a:off x="428596" y="1481667"/>
            <a:ext cx="8072494" cy="4900104"/>
          </a:xfrm>
          <a:prstGeom prst="rect">
            <a:avLst/>
          </a:prstGeom>
          <a:ln w="88900" cap="sq" cmpd="thickThin">
            <a:solidFill>
              <a:schemeClr val="accent1"/>
            </a:solidFill>
            <a:prstDash val="solid"/>
            <a:miter lim="800000"/>
          </a:ln>
          <a:effectLst>
            <a:innerShdw blurRad="76200">
              <a:srgbClr val="000000"/>
            </a:innerShdw>
          </a:effectLst>
        </p:spPr>
      </p:pic>
      <p:sp>
        <p:nvSpPr>
          <p:cNvPr id="3" name="Title 2"/>
          <p:cNvSpPr>
            <a:spLocks noGrp="1"/>
          </p:cNvSpPr>
          <p:nvPr>
            <p:ph type="title"/>
          </p:nvPr>
        </p:nvSpPr>
        <p:spPr>
          <a:xfrm>
            <a:off x="0" y="0"/>
            <a:ext cx="8229600" cy="609600"/>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solidFill>
                  <a:schemeClr val="bg1"/>
                </a:solidFill>
              </a:rPr>
              <a:t>Read terms and condition carefully</a:t>
            </a:r>
            <a:endParaRPr lang="en-US" sz="2800" dirty="0">
              <a:solidFill>
                <a:schemeClr val="bg1"/>
              </a:solidFill>
            </a:endParaRPr>
          </a:p>
        </p:txBody>
      </p:sp>
      <p:pic>
        <p:nvPicPr>
          <p:cNvPr id="4" name="Picture 2" descr="D:\Meghna\App store launch\Wrokshop for Private Apps-17-2-21\Notification\download.jpg"/>
          <p:cNvPicPr>
            <a:picLocks noChangeAspect="1" noChangeArrowheads="1"/>
          </p:cNvPicPr>
          <p:nvPr/>
        </p:nvPicPr>
        <p:blipFill>
          <a:blip r:embed="rId3"/>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Meghna\Presentations\DLT PPT\undertaking.JPG"/>
          <p:cNvPicPr>
            <a:picLocks noGrp="1" noChangeAspect="1" noChangeArrowheads="1"/>
          </p:cNvPicPr>
          <p:nvPr>
            <p:ph idx="1"/>
          </p:nvPr>
        </p:nvPicPr>
        <p:blipFill>
          <a:blip r:embed="rId2"/>
          <a:srcRect/>
          <a:stretch>
            <a:fillRect/>
          </a:stretch>
        </p:blipFill>
        <p:spPr bwMode="auto">
          <a:xfrm>
            <a:off x="571473" y="2095491"/>
            <a:ext cx="7705567" cy="3691485"/>
          </a:xfrm>
          <a:prstGeom prst="rect">
            <a:avLst/>
          </a:prstGeom>
          <a:ln w="88900" cap="sq" cmpd="thickThin">
            <a:solidFill>
              <a:schemeClr val="accent1"/>
            </a:solidFill>
            <a:prstDash val="solid"/>
            <a:miter lim="800000"/>
          </a:ln>
          <a:effectLst>
            <a:innerShdw blurRad="76200">
              <a:srgbClr val="000000"/>
            </a:innerShdw>
          </a:effectLst>
        </p:spPr>
      </p:pic>
      <p:sp>
        <p:nvSpPr>
          <p:cNvPr id="3" name="Title 2"/>
          <p:cNvSpPr>
            <a:spLocks noGrp="1"/>
          </p:cNvSpPr>
          <p:nvPr>
            <p:ph type="title"/>
          </p:nvPr>
        </p:nvSpPr>
        <p:spPr>
          <a:xfrm>
            <a:off x="0" y="0"/>
            <a:ext cx="7924800" cy="685800"/>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solidFill>
                  <a:schemeClr val="bg1"/>
                </a:solidFill>
              </a:rPr>
              <a:t>Accept all terms and Upload</a:t>
            </a:r>
            <a:endParaRPr lang="en-US" sz="2800" dirty="0">
              <a:solidFill>
                <a:schemeClr val="bg1"/>
              </a:solidFill>
            </a:endParaRPr>
          </a:p>
        </p:txBody>
      </p:sp>
      <p:sp>
        <p:nvSpPr>
          <p:cNvPr id="5" name="Left Arrow 4"/>
          <p:cNvSpPr/>
          <p:nvPr/>
        </p:nvSpPr>
        <p:spPr>
          <a:xfrm>
            <a:off x="6929454" y="3524251"/>
            <a:ext cx="1285884" cy="1905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929454" y="4857760"/>
            <a:ext cx="1285884" cy="1905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D:\Meghna\App store launch\Wrokshop for Private Apps-17-2-21\Notification\download.jpg"/>
          <p:cNvPicPr>
            <a:picLocks noChangeAspect="1" noChangeArrowheads="1"/>
          </p:cNvPicPr>
          <p:nvPr/>
        </p:nvPicPr>
        <p:blipFill>
          <a:blip r:embed="rId3"/>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solidFill>
                  <a:schemeClr val="bg1"/>
                </a:solidFill>
              </a:rPr>
              <a:t>Upload Successful Page</a:t>
            </a:r>
            <a:endParaRPr lang="en-US" dirty="0">
              <a:solidFill>
                <a:schemeClr val="bg1"/>
              </a:solidFill>
            </a:endParaRPr>
          </a:p>
        </p:txBody>
      </p:sp>
      <p:pic>
        <p:nvPicPr>
          <p:cNvPr id="2050" name="Picture 2" descr="D:\Meghna\App store launch\screen shots\upload successful.JPG"/>
          <p:cNvPicPr>
            <a:picLocks noGrp="1" noChangeAspect="1" noChangeArrowheads="1"/>
          </p:cNvPicPr>
          <p:nvPr>
            <p:ph idx="1"/>
          </p:nvPr>
        </p:nvPicPr>
        <p:blipFill>
          <a:blip r:embed="rId2"/>
          <a:stretch>
            <a:fillRect/>
          </a:stretch>
        </p:blipFill>
        <p:spPr bwMode="auto">
          <a:xfrm>
            <a:off x="457200" y="1524000"/>
            <a:ext cx="8229600" cy="3029125"/>
          </a:xfrm>
          <a:prstGeom prst="rect">
            <a:avLst/>
          </a:prstGeom>
          <a:ln w="88900" cap="sq" cmpd="thickThin">
            <a:solidFill>
              <a:schemeClr val="accent1"/>
            </a:solidFill>
            <a:prstDash val="solid"/>
            <a:miter lim="800000"/>
          </a:ln>
          <a:effectLst>
            <a:innerShdw blurRad="76200">
              <a:srgbClr val="000000"/>
            </a:innerShdw>
          </a:effectLst>
        </p:spPr>
      </p:pic>
      <p:pic>
        <p:nvPicPr>
          <p:cNvPr id="4" name="Picture 2" descr="D:\Meghna\App store launch\Wrokshop for Private Apps-17-2-21\Notification\download.jpg"/>
          <p:cNvPicPr>
            <a:picLocks noChangeAspect="1" noChangeArrowheads="1"/>
          </p:cNvPicPr>
          <p:nvPr/>
        </p:nvPicPr>
        <p:blipFill>
          <a:blip r:embed="rId3"/>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smtClean="0">
                <a:solidFill>
                  <a:schemeClr val="bg1"/>
                </a:solidFill>
              </a:rPr>
              <a:t>Testing Process</a:t>
            </a:r>
            <a:endParaRPr lang="en-US" dirty="0">
              <a:solidFill>
                <a:schemeClr val="bg1"/>
              </a:solidFill>
            </a:endParaRPr>
          </a:p>
        </p:txBody>
      </p:sp>
      <p:sp>
        <p:nvSpPr>
          <p:cNvPr id="3" name="Content Placeholder 2"/>
          <p:cNvSpPr>
            <a:spLocks noGrp="1"/>
          </p:cNvSpPr>
          <p:nvPr>
            <p:ph idx="1"/>
          </p:nvPr>
        </p:nvSpPr>
        <p:spPr/>
        <p:txBody>
          <a:bodyPr/>
          <a:lstStyle/>
          <a:p>
            <a:r>
              <a:rPr smtClean="0"/>
              <a:t>Uploaded apps will undergo testing process with CDAC team.</a:t>
            </a:r>
          </a:p>
          <a:p>
            <a:r>
              <a:rPr smtClean="0"/>
              <a:t>Reports will be shared with app team if any vulnerabilities will be forund.</a:t>
            </a:r>
          </a:p>
          <a:p>
            <a:r>
              <a:rPr smtClean="0"/>
              <a:t>After approval from testing team, app will be hosted on Appstore.</a:t>
            </a:r>
            <a:endParaRPr lang="en-US" dirty="0"/>
          </a:p>
        </p:txBody>
      </p:sp>
      <p:pic>
        <p:nvPicPr>
          <p:cNvPr id="4" name="Picture 2" descr="D:\Meghna\App store launch\Wrokshop for Private Apps-17-2-21\Notification\download.jpg"/>
          <p:cNvPicPr>
            <a:picLocks noChangeAspect="1" noChangeArrowheads="1"/>
          </p:cNvPicPr>
          <p:nvPr/>
        </p:nvPicPr>
        <p:blipFill>
          <a:blip r:embed="rId2"/>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r>
            <a:br>
              <a:rPr lang="en-US" dirty="0" smtClean="0"/>
            </a:br>
            <a:r>
              <a:rPr lang="en-US" dirty="0" smtClean="0"/>
              <a:t>Email : apps@cdac.in</a:t>
            </a:r>
          </a:p>
          <a:p>
            <a:pPr>
              <a:buNone/>
            </a:pPr>
            <a:r>
              <a:rPr lang="en-US" dirty="0" smtClean="0"/>
              <a:t/>
            </a:r>
            <a:br>
              <a:rPr lang="en-US" dirty="0" smtClean="0"/>
            </a:br>
            <a:r>
              <a:rPr lang="en-US" dirty="0" smtClean="0"/>
              <a:t>Phone: +91-22-26201606 Ext.587/607, +91-8657515545.</a:t>
            </a:r>
            <a:endParaRPr lang="en-US" dirty="0"/>
          </a:p>
        </p:txBody>
      </p:sp>
      <p:sp>
        <p:nvSpPr>
          <p:cNvPr id="3" name="Title 2"/>
          <p:cNvSpPr>
            <a:spLocks noGrp="1"/>
          </p:cNvSpPr>
          <p:nvPr>
            <p:ph type="title"/>
          </p:nvPr>
        </p:nvSpPr>
        <p:spPr>
          <a:xfrm>
            <a:off x="457200" y="274638"/>
            <a:ext cx="8229600" cy="639762"/>
          </a:xfrm>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solidFill>
                  <a:schemeClr val="bg1"/>
                </a:solidFill>
              </a:rPr>
              <a:t>For AppStore Support , Contact</a:t>
            </a:r>
            <a:endParaRPr lang="en-US" sz="2800" dirty="0">
              <a:solidFill>
                <a:schemeClr val="bg1"/>
              </a:solidFill>
            </a:endParaRPr>
          </a:p>
        </p:txBody>
      </p:sp>
      <p:pic>
        <p:nvPicPr>
          <p:cNvPr id="4" name="Picture 2" descr="D:\Meghna\App store launch\Wrokshop for Private Apps-17-2-21\Notification\download.jpg"/>
          <p:cNvPicPr>
            <a:picLocks noChangeAspect="1" noChangeArrowheads="1"/>
          </p:cNvPicPr>
          <p:nvPr/>
        </p:nvPicPr>
        <p:blipFill>
          <a:blip r:embed="rId2"/>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700588" y="1767418"/>
            <a:ext cx="4203700" cy="554567"/>
          </a:xfrm>
        </p:spPr>
        <p:txBody>
          <a:bodyPr rtlCol="0">
            <a:normAutofit fontScale="90000"/>
          </a:bodyPr>
          <a:lstStyle/>
          <a:p>
            <a:pPr eaLnBrk="1" fontAlgn="auto" hangingPunct="1">
              <a:spcAft>
                <a:spcPts val="0"/>
              </a:spcAft>
              <a:defRPr/>
            </a:pPr>
            <a:r>
              <a:rPr dirty="0" smtClean="0"/>
              <a:t>Thank you</a:t>
            </a:r>
            <a:endParaRPr dirty="0"/>
          </a:p>
        </p:txBody>
      </p:sp>
      <p:pic>
        <p:nvPicPr>
          <p:cNvPr id="3074" name="Picture 2" descr="D:\Meghna\App store launch\News paper Ad\logo.png"/>
          <p:cNvPicPr>
            <a:picLocks noChangeAspect="1" noChangeArrowheads="1"/>
          </p:cNvPicPr>
          <p:nvPr/>
        </p:nvPicPr>
        <p:blipFill>
          <a:blip r:embed="rId3"/>
          <a:srcRect/>
          <a:stretch>
            <a:fillRect/>
          </a:stretch>
        </p:blipFill>
        <p:spPr bwMode="auto">
          <a:xfrm>
            <a:off x="0" y="1219200"/>
            <a:ext cx="3581400" cy="35621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138113" y="101600"/>
            <a:ext cx="8229600" cy="523220"/>
          </a:xfrm>
        </p:spPr>
        <p:style>
          <a:lnRef idx="3">
            <a:schemeClr val="lt1"/>
          </a:lnRef>
          <a:fillRef idx="1">
            <a:schemeClr val="accent1"/>
          </a:fillRef>
          <a:effectRef idx="1">
            <a:schemeClr val="accent1"/>
          </a:effectRef>
          <a:fontRef idx="minor">
            <a:schemeClr val="lt1"/>
          </a:fontRef>
        </p:style>
        <p:txBody>
          <a:bodyPr/>
          <a:lstStyle/>
          <a:p>
            <a:pPr eaLnBrk="1" hangingPunct="1"/>
            <a:r>
              <a:rPr lang="en-IN" altLang="en-US" dirty="0" smtClean="0">
                <a:solidFill>
                  <a:schemeClr val="bg1"/>
                </a:solidFill>
                <a:cs typeface="Arial" charset="0"/>
              </a:rPr>
              <a:t>Click on- “Developer Portal”</a:t>
            </a:r>
            <a:endParaRPr altLang="en-US" smtClean="0">
              <a:solidFill>
                <a:schemeClr val="bg1"/>
              </a:solidFill>
              <a:cs typeface="Arial" charset="0"/>
            </a:endParaRPr>
          </a:p>
        </p:txBody>
      </p:sp>
      <p:pic>
        <p:nvPicPr>
          <p:cNvPr id="51202" name="Picture 2" descr="D:\Meghna\Presentations\DLT PPT\appstore.JPG"/>
          <p:cNvPicPr>
            <a:picLocks noGrp="1" noChangeAspect="1" noChangeArrowheads="1"/>
          </p:cNvPicPr>
          <p:nvPr>
            <p:ph idx="1"/>
          </p:nvPr>
        </p:nvPicPr>
        <p:blipFill>
          <a:blip r:embed="rId3"/>
          <a:stretch>
            <a:fillRect/>
          </a:stretch>
        </p:blipFill>
        <p:spPr bwMode="auto">
          <a:xfrm>
            <a:off x="457200" y="990600"/>
            <a:ext cx="8229600" cy="4800600"/>
          </a:xfrm>
          <a:prstGeom prst="rect">
            <a:avLst/>
          </a:prstGeom>
          <a:ln w="88900" cap="sq" cmpd="thickThin">
            <a:solidFill>
              <a:schemeClr val="bg2">
                <a:lumMod val="50000"/>
              </a:schemeClr>
            </a:solidFill>
            <a:prstDash val="solid"/>
            <a:miter lim="800000"/>
          </a:ln>
          <a:effectLst>
            <a:innerShdw blurRad="76200">
              <a:srgbClr val="000000"/>
            </a:innerShdw>
          </a:effectLst>
        </p:spPr>
      </p:pic>
      <p:pic>
        <p:nvPicPr>
          <p:cNvPr id="29700" name="Picture 2" descr="C:\Users\toshiba\Desktop\mobileseva.jpg"/>
          <p:cNvPicPr>
            <a:picLocks noChangeAspect="1" noChangeArrowheads="1"/>
          </p:cNvPicPr>
          <p:nvPr/>
        </p:nvPicPr>
        <p:blipFill>
          <a:blip r:embed="rId4" cstate="print"/>
          <a:srcRect/>
          <a:stretch>
            <a:fillRect/>
          </a:stretch>
        </p:blipFill>
        <p:spPr bwMode="auto">
          <a:xfrm>
            <a:off x="8631238" y="103717"/>
            <a:ext cx="436562" cy="582083"/>
          </a:xfrm>
          <a:prstGeom prst="rect">
            <a:avLst/>
          </a:prstGeom>
          <a:noFill/>
          <a:ln w="9525">
            <a:noFill/>
            <a:miter lim="800000"/>
            <a:headEnd/>
            <a:tailEnd/>
          </a:ln>
        </p:spPr>
      </p:pic>
      <p:sp>
        <p:nvSpPr>
          <p:cNvPr id="9" name="Right Arrow 8"/>
          <p:cNvSpPr/>
          <p:nvPr/>
        </p:nvSpPr>
        <p:spPr>
          <a:xfrm rot="16200000">
            <a:off x="7269804" y="1645596"/>
            <a:ext cx="1115439" cy="26264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7" name="Picture 2" descr="D:\Meghna\App store launch\Wrokshop for Private Apps-17-2-21\Notification\download.jpg"/>
          <p:cNvPicPr>
            <a:picLocks noChangeAspect="1" noChangeArrowheads="1"/>
          </p:cNvPicPr>
          <p:nvPr/>
        </p:nvPicPr>
        <p:blipFill>
          <a:blip r:embed="rId5"/>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138113" y="63500"/>
            <a:ext cx="8229600" cy="523220"/>
          </a:xfrm>
          <a:ln>
            <a:headEnd/>
            <a:tailEnd/>
          </a:ln>
        </p:spPr>
        <p:style>
          <a:lnRef idx="3">
            <a:schemeClr val="lt1"/>
          </a:lnRef>
          <a:fillRef idx="1">
            <a:schemeClr val="accent1"/>
          </a:fillRef>
          <a:effectRef idx="1">
            <a:schemeClr val="accent1"/>
          </a:effectRef>
          <a:fontRef idx="minor">
            <a:schemeClr val="lt1"/>
          </a:fontRef>
        </p:style>
        <p:txBody>
          <a:bodyPr vert="horz" rtlCol="0" anchor="ctr">
            <a:spAutoFit/>
            <a:scene3d>
              <a:camera prst="orthographicFront"/>
              <a:lightRig rig="soft" dir="t"/>
            </a:scene3d>
            <a:sp3d prstMaterial="softEdge">
              <a:bevelT w="25400" h="25400"/>
            </a:sp3d>
          </a:bodyPr>
          <a:lstStyle/>
          <a:p>
            <a:pPr>
              <a:defRPr/>
            </a:pPr>
            <a:r>
              <a:rPr lang="en-IN" altLang="en-US" smtClean="0">
                <a:solidFill>
                  <a:schemeClr val="bg1"/>
                </a:solidFill>
                <a:latin typeface="+mn-lt"/>
                <a:ea typeface="+mn-ea"/>
                <a:cs typeface="Arial" charset="0"/>
              </a:rPr>
              <a:t>Registration and Login</a:t>
            </a:r>
            <a:endParaRPr lang="en-IN" altLang="en-US" dirty="0" smtClean="0">
              <a:solidFill>
                <a:schemeClr val="bg1"/>
              </a:solidFill>
              <a:latin typeface="+mn-lt"/>
              <a:ea typeface="+mn-ea"/>
              <a:cs typeface="Arial" charset="0"/>
            </a:endParaRPr>
          </a:p>
        </p:txBody>
      </p:sp>
      <p:sp>
        <p:nvSpPr>
          <p:cNvPr id="5" name="Content Placeholder 4"/>
          <p:cNvSpPr>
            <a:spLocks noGrp="1"/>
          </p:cNvSpPr>
          <p:nvPr>
            <p:ph idx="1"/>
          </p:nvPr>
        </p:nvSpPr>
        <p:spPr/>
        <p:txBody>
          <a:bodyPr/>
          <a:lstStyle/>
          <a:p>
            <a:endParaRPr lang="en-US"/>
          </a:p>
        </p:txBody>
      </p:sp>
      <p:pic>
        <p:nvPicPr>
          <p:cNvPr id="30723" name="Picture 2" descr="C:\Users\toshiba\Desktop\mobileseva.jpg"/>
          <p:cNvPicPr>
            <a:picLocks noChangeAspect="1" noChangeArrowheads="1"/>
          </p:cNvPicPr>
          <p:nvPr/>
        </p:nvPicPr>
        <p:blipFill>
          <a:blip r:embed="rId3" cstate="print"/>
          <a:srcRect/>
          <a:stretch>
            <a:fillRect/>
          </a:stretch>
        </p:blipFill>
        <p:spPr bwMode="auto">
          <a:xfrm>
            <a:off x="8631238" y="103717"/>
            <a:ext cx="436562" cy="582083"/>
          </a:xfrm>
          <a:prstGeom prst="rect">
            <a:avLst/>
          </a:prstGeom>
          <a:noFill/>
          <a:ln w="9525">
            <a:noFill/>
            <a:miter lim="800000"/>
            <a:headEnd/>
            <a:tailEnd/>
          </a:ln>
        </p:spPr>
      </p:pic>
      <p:pic>
        <p:nvPicPr>
          <p:cNvPr id="30725" name="Picture 5" descr="D:\Meghna\App store launch\screen shots\Login page.JPG"/>
          <p:cNvPicPr>
            <a:picLocks noChangeAspect="1" noChangeArrowheads="1"/>
          </p:cNvPicPr>
          <p:nvPr/>
        </p:nvPicPr>
        <p:blipFill>
          <a:blip r:embed="rId4"/>
          <a:srcRect/>
          <a:stretch>
            <a:fillRect/>
          </a:stretch>
        </p:blipFill>
        <p:spPr bwMode="auto">
          <a:xfrm>
            <a:off x="478971" y="1180552"/>
            <a:ext cx="8237013" cy="5071091"/>
          </a:xfrm>
          <a:prstGeom prst="rect">
            <a:avLst/>
          </a:prstGeom>
          <a:ln w="88900" cap="sq" cmpd="thickThin">
            <a:solidFill>
              <a:schemeClr val="tx2"/>
            </a:solidFill>
            <a:prstDash val="solid"/>
            <a:miter lim="800000"/>
          </a:ln>
          <a:effectLst>
            <a:innerShdw blurRad="76200">
              <a:srgbClr val="000000"/>
            </a:innerShdw>
          </a:effectLst>
        </p:spPr>
      </p:pic>
      <p:sp>
        <p:nvSpPr>
          <p:cNvPr id="9" name="Left Arrow 8"/>
          <p:cNvSpPr/>
          <p:nvPr/>
        </p:nvSpPr>
        <p:spPr>
          <a:xfrm>
            <a:off x="5428034" y="5655014"/>
            <a:ext cx="1196502" cy="16861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643993" y="5499370"/>
            <a:ext cx="1682885" cy="45395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Registration Link</a:t>
            </a:r>
            <a:endParaRPr lang="en-US" dirty="0">
              <a:solidFill>
                <a:schemeClr val="tx1"/>
              </a:solidFill>
            </a:endParaRPr>
          </a:p>
        </p:txBody>
      </p:sp>
      <p:sp>
        <p:nvSpPr>
          <p:cNvPr id="11" name="Right Arrow 10"/>
          <p:cNvSpPr/>
          <p:nvPr/>
        </p:nvSpPr>
        <p:spPr>
          <a:xfrm>
            <a:off x="3103124" y="6070061"/>
            <a:ext cx="836579" cy="1686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177048" y="5992239"/>
            <a:ext cx="1848255" cy="298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Citizen Portal Link</a:t>
            </a:r>
            <a:endParaRPr lang="en-US" sz="1400" dirty="0">
              <a:solidFill>
                <a:schemeClr val="tx1"/>
              </a:solidFill>
            </a:endParaRPr>
          </a:p>
        </p:txBody>
      </p:sp>
      <p:pic>
        <p:nvPicPr>
          <p:cNvPr id="2050" name="Picture 2" descr="D:\Meghna\App store launch\Wrokshop for Private Apps-17-2-21\Notification\download.jpg"/>
          <p:cNvPicPr>
            <a:picLocks noChangeAspect="1" noChangeArrowheads="1"/>
          </p:cNvPicPr>
          <p:nvPr/>
        </p:nvPicPr>
        <p:blipFill>
          <a:blip r:embed="rId5"/>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C:\Users\toshiba\Desktop\mobileseva.jpg"/>
          <p:cNvPicPr>
            <a:picLocks noChangeAspect="1" noChangeArrowheads="1"/>
          </p:cNvPicPr>
          <p:nvPr/>
        </p:nvPicPr>
        <p:blipFill>
          <a:blip r:embed="rId3" cstate="print"/>
          <a:srcRect/>
          <a:stretch>
            <a:fillRect/>
          </a:stretch>
        </p:blipFill>
        <p:spPr bwMode="auto">
          <a:xfrm>
            <a:off x="8631238" y="103717"/>
            <a:ext cx="436562" cy="582083"/>
          </a:xfrm>
          <a:prstGeom prst="rect">
            <a:avLst/>
          </a:prstGeom>
          <a:noFill/>
          <a:ln w="9525">
            <a:noFill/>
            <a:miter lim="800000"/>
            <a:headEnd/>
            <a:tailEnd/>
          </a:ln>
        </p:spPr>
      </p:pic>
      <p:sp>
        <p:nvSpPr>
          <p:cNvPr id="7" name="Title 6"/>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smtClean="0">
                <a:solidFill>
                  <a:schemeClr val="bg1"/>
                </a:solidFill>
              </a:rPr>
              <a:t>Enter Registration Details (Organization)</a:t>
            </a:r>
            <a:endParaRPr lang="en-US" dirty="0">
              <a:solidFill>
                <a:schemeClr val="bg1"/>
              </a:solidFill>
            </a:endParaRPr>
          </a:p>
        </p:txBody>
      </p:sp>
      <p:sp>
        <p:nvSpPr>
          <p:cNvPr id="5" name="Content Placeholder 4"/>
          <p:cNvSpPr>
            <a:spLocks noGrp="1"/>
          </p:cNvSpPr>
          <p:nvPr>
            <p:ph idx="1"/>
          </p:nvPr>
        </p:nvSpPr>
        <p:spPr/>
        <p:txBody>
          <a:bodyPr/>
          <a:lstStyle/>
          <a:p>
            <a:endParaRPr lang="en-US" dirty="0"/>
          </a:p>
        </p:txBody>
      </p:sp>
      <p:pic>
        <p:nvPicPr>
          <p:cNvPr id="1027" name="Picture 3" descr="D:\Meghna\App store launch\PPT\images for ppt\1.JPG"/>
          <p:cNvPicPr>
            <a:picLocks noChangeAspect="1" noChangeArrowheads="1"/>
          </p:cNvPicPr>
          <p:nvPr/>
        </p:nvPicPr>
        <p:blipFill>
          <a:blip r:embed="rId4"/>
          <a:srcRect r="23710"/>
          <a:stretch>
            <a:fillRect/>
          </a:stretch>
        </p:blipFill>
        <p:spPr bwMode="auto">
          <a:xfrm>
            <a:off x="190503" y="1011017"/>
            <a:ext cx="8772523" cy="5643784"/>
          </a:xfrm>
          <a:prstGeom prst="rect">
            <a:avLst/>
          </a:prstGeom>
          <a:ln w="88900" cap="sq" cmpd="thickThin">
            <a:solidFill>
              <a:schemeClr val="tx2"/>
            </a:solidFill>
            <a:prstDash val="solid"/>
            <a:miter lim="800000"/>
          </a:ln>
          <a:effectLst>
            <a:innerShdw blurRad="76200">
              <a:srgbClr val="000000"/>
            </a:innerShdw>
          </a:effectLst>
        </p:spPr>
      </p:pic>
      <p:pic>
        <p:nvPicPr>
          <p:cNvPr id="6" name="Picture 2" descr="D:\Meghna\App store launch\Wrokshop for Private Apps-17-2-21\Notification\download.jpg"/>
          <p:cNvPicPr>
            <a:picLocks noChangeAspect="1" noChangeArrowheads="1"/>
          </p:cNvPicPr>
          <p:nvPr/>
        </p:nvPicPr>
        <p:blipFill>
          <a:blip r:embed="rId5"/>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smtClean="0">
                <a:solidFill>
                  <a:schemeClr val="bg1"/>
                </a:solidFill>
              </a:rPr>
              <a:t>Enter Registration Details (Individual)</a:t>
            </a:r>
            <a:endParaRPr lang="en-US" dirty="0">
              <a:solidFill>
                <a:schemeClr val="bg1"/>
              </a:solidFill>
            </a:endParaRPr>
          </a:p>
        </p:txBody>
      </p:sp>
      <p:pic>
        <p:nvPicPr>
          <p:cNvPr id="2050" name="Picture 2" descr="D:\Meghna\App store launch\PPT\images for ppt\2.JPG"/>
          <p:cNvPicPr>
            <a:picLocks noGrp="1" noChangeAspect="1" noChangeArrowheads="1"/>
          </p:cNvPicPr>
          <p:nvPr>
            <p:ph idx="1"/>
          </p:nvPr>
        </p:nvPicPr>
        <p:blipFill>
          <a:blip r:embed="rId2"/>
          <a:stretch>
            <a:fillRect/>
          </a:stretch>
        </p:blipFill>
        <p:spPr bwMode="auto">
          <a:xfrm>
            <a:off x="457200" y="838200"/>
            <a:ext cx="8305800" cy="5638799"/>
          </a:xfrm>
          <a:prstGeom prst="rect">
            <a:avLst/>
          </a:prstGeom>
          <a:ln w="88900" cap="sq" cmpd="thickThin">
            <a:solidFill>
              <a:schemeClr val="accent1"/>
            </a:solidFill>
            <a:prstDash val="solid"/>
            <a:miter lim="800000"/>
          </a:ln>
          <a:effectLst>
            <a:innerShdw blurRad="76200">
              <a:srgbClr val="000000"/>
            </a:innerShdw>
          </a:effectLst>
        </p:spPr>
      </p:pic>
      <p:pic>
        <p:nvPicPr>
          <p:cNvPr id="4" name="Picture 2" descr="D:\Meghna\App store launch\Wrokshop for Private Apps-17-2-21\Notification\download.jpg"/>
          <p:cNvPicPr>
            <a:picLocks noChangeAspect="1" noChangeArrowheads="1"/>
          </p:cNvPicPr>
          <p:nvPr/>
        </p:nvPicPr>
        <p:blipFill>
          <a:blip r:embed="rId3"/>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138113" y="63501"/>
            <a:ext cx="8229600" cy="461665"/>
          </a:xfrm>
        </p:spPr>
        <p:style>
          <a:lnRef idx="3">
            <a:schemeClr val="lt1"/>
          </a:lnRef>
          <a:fillRef idx="1">
            <a:schemeClr val="accent1"/>
          </a:fillRef>
          <a:effectRef idx="1">
            <a:schemeClr val="accent1"/>
          </a:effectRef>
          <a:fontRef idx="minor">
            <a:schemeClr val="lt1"/>
          </a:fontRef>
        </p:style>
        <p:txBody>
          <a:bodyPr/>
          <a:lstStyle/>
          <a:p>
            <a:pPr eaLnBrk="1" hangingPunct="1"/>
            <a:r>
              <a:rPr altLang="en-US" sz="2400" smtClean="0">
                <a:solidFill>
                  <a:schemeClr val="bg1"/>
                </a:solidFill>
                <a:cs typeface="Arial" charset="0"/>
              </a:rPr>
              <a:t>Developer Dashboard (</a:t>
            </a:r>
            <a:r>
              <a:rPr altLang="en-US" sz="1400" smtClean="0">
                <a:solidFill>
                  <a:schemeClr val="bg1"/>
                </a:solidFill>
                <a:cs typeface="Arial" charset="0"/>
              </a:rPr>
              <a:t>After Account approval by Admin &amp; login</a:t>
            </a:r>
            <a:r>
              <a:rPr lang="en-US" altLang="en-US" sz="1400" dirty="0" smtClean="0">
                <a:solidFill>
                  <a:schemeClr val="bg1"/>
                </a:solidFill>
                <a:cs typeface="Arial" charset="0"/>
              </a:rPr>
              <a:t> by user</a:t>
            </a:r>
            <a:r>
              <a:rPr altLang="en-US" sz="2400" smtClean="0">
                <a:solidFill>
                  <a:schemeClr val="bg1"/>
                </a:solidFill>
                <a:cs typeface="Arial" charset="0"/>
              </a:rPr>
              <a:t>)</a:t>
            </a:r>
          </a:p>
        </p:txBody>
      </p:sp>
      <p:sp>
        <p:nvSpPr>
          <p:cNvPr id="6" name="Content Placeholder 5"/>
          <p:cNvSpPr>
            <a:spLocks noGrp="1"/>
          </p:cNvSpPr>
          <p:nvPr>
            <p:ph idx="1"/>
          </p:nvPr>
        </p:nvSpPr>
        <p:spPr/>
        <p:txBody>
          <a:bodyPr/>
          <a:lstStyle/>
          <a:p>
            <a:endParaRPr lang="en-US" dirty="0"/>
          </a:p>
        </p:txBody>
      </p:sp>
      <p:sp>
        <p:nvSpPr>
          <p:cNvPr id="13" name="Rectangle 12"/>
          <p:cNvSpPr/>
          <p:nvPr/>
        </p:nvSpPr>
        <p:spPr>
          <a:xfrm>
            <a:off x="4286250" y="5969001"/>
            <a:ext cx="1162050" cy="368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IN" sz="900" dirty="0">
                <a:solidFill>
                  <a:schemeClr val="tx1"/>
                </a:solidFill>
              </a:rPr>
              <a:t> </a:t>
            </a:r>
            <a:endParaRPr lang="en-US" sz="900" dirty="0">
              <a:solidFill>
                <a:schemeClr val="tx1"/>
              </a:solidFill>
            </a:endParaRPr>
          </a:p>
        </p:txBody>
      </p:sp>
      <p:pic>
        <p:nvPicPr>
          <p:cNvPr id="32772" name="Picture 2" descr="C:\Users\toshiba\Desktop\mobileseva.jpg"/>
          <p:cNvPicPr>
            <a:picLocks noChangeAspect="1" noChangeArrowheads="1"/>
          </p:cNvPicPr>
          <p:nvPr/>
        </p:nvPicPr>
        <p:blipFill>
          <a:blip r:embed="rId3" cstate="print"/>
          <a:srcRect/>
          <a:stretch>
            <a:fillRect/>
          </a:stretch>
        </p:blipFill>
        <p:spPr bwMode="auto">
          <a:xfrm>
            <a:off x="8631238" y="103717"/>
            <a:ext cx="436562" cy="582083"/>
          </a:xfrm>
          <a:prstGeom prst="rect">
            <a:avLst/>
          </a:prstGeom>
          <a:noFill/>
          <a:ln w="9525">
            <a:noFill/>
            <a:miter lim="800000"/>
            <a:headEnd/>
            <a:tailEnd/>
          </a:ln>
        </p:spPr>
      </p:pic>
      <p:pic>
        <p:nvPicPr>
          <p:cNvPr id="12" name="Picture 2" descr="D:\Meghna\App store launch\screen shots\New developer dashboard.JPG"/>
          <p:cNvPicPr>
            <a:picLocks noChangeAspect="1" noChangeArrowheads="1"/>
          </p:cNvPicPr>
          <p:nvPr/>
        </p:nvPicPr>
        <p:blipFill>
          <a:blip r:embed="rId4"/>
          <a:srcRect/>
          <a:stretch>
            <a:fillRect/>
          </a:stretch>
        </p:blipFill>
        <p:spPr bwMode="auto">
          <a:xfrm>
            <a:off x="114301" y="901699"/>
            <a:ext cx="8629649" cy="5575300"/>
          </a:xfrm>
          <a:prstGeom prst="rect">
            <a:avLst/>
          </a:prstGeom>
          <a:ln w="88900" cap="sq" cmpd="thickThin">
            <a:solidFill>
              <a:schemeClr val="accent1"/>
            </a:solidFill>
            <a:prstDash val="solid"/>
            <a:miter lim="800000"/>
          </a:ln>
          <a:effectLst>
            <a:innerShdw blurRad="76200">
              <a:srgbClr val="000000"/>
            </a:innerShdw>
          </a:effectLst>
        </p:spPr>
      </p:pic>
      <p:pic>
        <p:nvPicPr>
          <p:cNvPr id="7" name="Picture 2" descr="D:\Meghna\App store launch\Wrokshop for Private Apps-17-2-21\Notification\download.jpg"/>
          <p:cNvPicPr>
            <a:picLocks noChangeAspect="1" noChangeArrowheads="1"/>
          </p:cNvPicPr>
          <p:nvPr/>
        </p:nvPicPr>
        <p:blipFill>
          <a:blip r:embed="rId5"/>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Hosting Guideline</a:t>
            </a:r>
            <a:endParaRPr lang="en-US" dirty="0"/>
          </a:p>
        </p:txBody>
      </p:sp>
      <p:sp>
        <p:nvSpPr>
          <p:cNvPr id="3" name="Text Placeholder 2"/>
          <p:cNvSpPr>
            <a:spLocks noGrp="1"/>
          </p:cNvSpPr>
          <p:nvPr>
            <p:ph type="body" idx="1"/>
          </p:nvPr>
        </p:nvSpPr>
        <p:spPr/>
        <p:txBody>
          <a:bodyPr/>
          <a:lstStyle/>
          <a:p>
            <a:r>
              <a:rPr lang="en-US" dirty="0" smtClean="0"/>
              <a:t>How to upload Android App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Meghna\App store launch\Wrokshop for Private Apps-17-2-21\Notification\download.jpg"/>
          <p:cNvPicPr>
            <a:picLocks noChangeAspect="1" noChangeArrowheads="1"/>
          </p:cNvPicPr>
          <p:nvPr/>
        </p:nvPicPr>
        <p:blipFill>
          <a:blip r:embed="rId2"/>
          <a:srcRect/>
          <a:stretch>
            <a:fillRect/>
          </a:stretch>
        </p:blipFill>
        <p:spPr bwMode="auto">
          <a:xfrm>
            <a:off x="8301037" y="0"/>
            <a:ext cx="842963" cy="842963"/>
          </a:xfrm>
          <a:prstGeom prst="rect">
            <a:avLst/>
          </a:prstGeom>
          <a:noFill/>
        </p:spPr>
      </p:pic>
      <p:pic>
        <p:nvPicPr>
          <p:cNvPr id="2" name="Picture 2" descr="D:\Meghna\App store launch\screen shots\New developer dashboard.JPG"/>
          <p:cNvPicPr>
            <a:picLocks noChangeAspect="1" noChangeArrowheads="1"/>
          </p:cNvPicPr>
          <p:nvPr/>
        </p:nvPicPr>
        <p:blipFill>
          <a:blip r:embed="rId3"/>
          <a:srcRect/>
          <a:stretch>
            <a:fillRect/>
          </a:stretch>
        </p:blipFill>
        <p:spPr bwMode="auto">
          <a:xfrm>
            <a:off x="304800" y="228600"/>
            <a:ext cx="8458199" cy="5772168"/>
          </a:xfrm>
          <a:prstGeom prst="rect">
            <a:avLst/>
          </a:prstGeom>
          <a:ln w="88900" cap="sq" cmpd="thickThin">
            <a:noFill/>
            <a:prstDash val="solid"/>
            <a:miter lim="800000"/>
          </a:ln>
          <a:effectLst>
            <a:innerShdw blurRad="76200">
              <a:srgbClr val="000000"/>
            </a:innerShdw>
          </a:effectLst>
        </p:spPr>
      </p:pic>
      <p:sp>
        <p:nvSpPr>
          <p:cNvPr id="3" name="Left Arrow 2"/>
          <p:cNvSpPr/>
          <p:nvPr/>
        </p:nvSpPr>
        <p:spPr>
          <a:xfrm>
            <a:off x="1447800" y="2133600"/>
            <a:ext cx="1071570" cy="1905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
            <a:ext cx="7267575" cy="609600"/>
          </a:xfrm>
        </p:spPr>
        <p:style>
          <a:lnRef idx="3">
            <a:schemeClr val="lt1"/>
          </a:lnRef>
          <a:fillRef idx="1">
            <a:schemeClr val="accent1"/>
          </a:fillRef>
          <a:effectRef idx="1">
            <a:schemeClr val="accent1"/>
          </a:effectRef>
          <a:fontRef idx="minor">
            <a:schemeClr val="lt1"/>
          </a:fontRef>
        </p:style>
        <p:txBody>
          <a:bodyPr>
            <a:normAutofit/>
          </a:bodyPr>
          <a:lstStyle/>
          <a:p>
            <a:r>
              <a:rPr lang="en-US" altLang="en-US" sz="3100" dirty="0" smtClean="0">
                <a:solidFill>
                  <a:schemeClr val="bg1"/>
                </a:solidFill>
                <a:cs typeface="Arial" charset="0"/>
              </a:rPr>
              <a:t>Prerequisite</a:t>
            </a:r>
            <a:endParaRPr lang="en-US" dirty="0">
              <a:solidFill>
                <a:schemeClr val="bg1"/>
              </a:solidFill>
            </a:endParaRPr>
          </a:p>
        </p:txBody>
      </p:sp>
      <p:graphicFrame>
        <p:nvGraphicFramePr>
          <p:cNvPr id="5" name="Table 4"/>
          <p:cNvGraphicFramePr>
            <a:graphicFrameLocks noGrp="1"/>
          </p:cNvGraphicFramePr>
          <p:nvPr/>
        </p:nvGraphicFramePr>
        <p:xfrm>
          <a:off x="762000" y="1524000"/>
          <a:ext cx="6858000" cy="2082278"/>
        </p:xfrm>
        <a:graphic>
          <a:graphicData uri="http://schemas.openxmlformats.org/drawingml/2006/table">
            <a:tbl>
              <a:tblPr/>
              <a:tblGrid>
                <a:gridCol w="3429000"/>
                <a:gridCol w="3429000"/>
              </a:tblGrid>
              <a:tr h="1261872">
                <a:tc>
                  <a:txBody>
                    <a:bodyPr/>
                    <a:lstStyle/>
                    <a:p>
                      <a:pPr marL="0" marR="0">
                        <a:lnSpc>
                          <a:spcPct val="115000"/>
                        </a:lnSpc>
                        <a:spcBef>
                          <a:spcPts val="1000"/>
                        </a:spcBef>
                        <a:spcAft>
                          <a:spcPts val="0"/>
                        </a:spcAft>
                      </a:pPr>
                      <a:r>
                        <a:rPr lang="en-US" sz="2400" b="1" dirty="0">
                          <a:solidFill>
                            <a:srgbClr val="4F81BD"/>
                          </a:solidFill>
                          <a:latin typeface="+mn-lt"/>
                          <a:ea typeface="Times New Roman"/>
                          <a:cs typeface="Times New Roman"/>
                        </a:rPr>
                        <a:t>App Icon</a:t>
                      </a:r>
                    </a:p>
                  </a:txBody>
                  <a:tcPr marL="66663" marR="666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000"/>
                        </a:spcBef>
                        <a:spcAft>
                          <a:spcPts val="0"/>
                        </a:spcAft>
                      </a:pPr>
                      <a:r>
                        <a:rPr lang="en-US" sz="2400" b="1">
                          <a:solidFill>
                            <a:srgbClr val="4F81BD"/>
                          </a:solidFill>
                          <a:latin typeface="+mn-lt"/>
                          <a:ea typeface="Times New Roman"/>
                          <a:cs typeface="Times New Roman"/>
                        </a:rPr>
                        <a:t>Format : PNG/JPG, Size : 512x512 px and less than 200 kb</a:t>
                      </a:r>
                    </a:p>
                  </a:txBody>
                  <a:tcPr marL="66663" marR="666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404">
                <a:tc>
                  <a:txBody>
                    <a:bodyPr/>
                    <a:lstStyle/>
                    <a:p>
                      <a:pPr marL="0" marR="0">
                        <a:lnSpc>
                          <a:spcPct val="115000"/>
                        </a:lnSpc>
                        <a:spcBef>
                          <a:spcPts val="1000"/>
                        </a:spcBef>
                        <a:spcAft>
                          <a:spcPts val="0"/>
                        </a:spcAft>
                      </a:pPr>
                      <a:r>
                        <a:rPr lang="en-US" sz="2400" b="1" dirty="0">
                          <a:solidFill>
                            <a:srgbClr val="4F81BD"/>
                          </a:solidFill>
                          <a:latin typeface="+mn-lt"/>
                          <a:ea typeface="Times New Roman"/>
                          <a:cs typeface="Times New Roman"/>
                        </a:rPr>
                        <a:t>APK file       </a:t>
                      </a:r>
                      <a:r>
                        <a:rPr lang="en-US" sz="2400" b="1" dirty="0" smtClean="0">
                          <a:solidFill>
                            <a:srgbClr val="4F81BD"/>
                          </a:solidFill>
                          <a:latin typeface="+mn-lt"/>
                          <a:ea typeface="Times New Roman"/>
                          <a:cs typeface="Times New Roman"/>
                        </a:rPr>
                        <a:t> </a:t>
                      </a:r>
                      <a:endParaRPr lang="en-US" sz="2400" b="1" dirty="0">
                        <a:solidFill>
                          <a:srgbClr val="4F81BD"/>
                        </a:solidFill>
                        <a:latin typeface="+mn-lt"/>
                        <a:ea typeface="Times New Roman"/>
                        <a:cs typeface="Times New Roman"/>
                      </a:endParaRPr>
                    </a:p>
                  </a:txBody>
                  <a:tcPr marL="66663" marR="666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smtClean="0">
                          <a:solidFill>
                            <a:srgbClr val="4F81BD"/>
                          </a:solidFill>
                          <a:latin typeface="+mn-lt"/>
                          <a:ea typeface="Times New Roman"/>
                          <a:cs typeface="Times New Roman"/>
                        </a:rPr>
                        <a:t>Format: .</a:t>
                      </a:r>
                      <a:r>
                        <a:rPr lang="en-US" sz="2400" b="1" dirty="0" err="1" smtClean="0">
                          <a:solidFill>
                            <a:srgbClr val="4F81BD"/>
                          </a:solidFill>
                          <a:latin typeface="+mn-lt"/>
                          <a:ea typeface="Times New Roman"/>
                          <a:cs typeface="Times New Roman"/>
                        </a:rPr>
                        <a:t>apk</a:t>
                      </a:r>
                      <a:r>
                        <a:rPr lang="en-US" sz="2400" b="1" dirty="0" smtClean="0">
                          <a:solidFill>
                            <a:srgbClr val="4F81BD"/>
                          </a:solidFill>
                          <a:latin typeface="+mn-lt"/>
                          <a:ea typeface="Times New Roman"/>
                          <a:cs typeface="Times New Roman"/>
                        </a:rPr>
                        <a:t> , Max Size : 90 Mb </a:t>
                      </a:r>
                      <a:endParaRPr lang="en-US" sz="2400" dirty="0">
                        <a:latin typeface="+mn-lt"/>
                      </a:endParaRPr>
                    </a:p>
                  </a:txBody>
                  <a:tcPr marL="88885" marR="88885" marT="44443" marB="4444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r>
            </a:tbl>
          </a:graphicData>
        </a:graphic>
      </p:graphicFrame>
      <p:pic>
        <p:nvPicPr>
          <p:cNvPr id="4" name="Picture 2" descr="D:\Meghna\App store launch\Wrokshop for Private Apps-17-2-21\Notification\download.jpg"/>
          <p:cNvPicPr>
            <a:picLocks noChangeAspect="1" noChangeArrowheads="1"/>
          </p:cNvPicPr>
          <p:nvPr/>
        </p:nvPicPr>
        <p:blipFill>
          <a:blip r:embed="rId2"/>
          <a:srcRect/>
          <a:stretch>
            <a:fillRect/>
          </a:stretch>
        </p:blipFill>
        <p:spPr bwMode="auto">
          <a:xfrm>
            <a:off x="8301037" y="0"/>
            <a:ext cx="842963" cy="84296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TotalTime>
  <Words>694</Words>
  <Application>Microsoft Office PowerPoint</Application>
  <PresentationFormat>On-screen Show (4:3)</PresentationFormat>
  <Paragraphs>98</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Slide 1</vt:lpstr>
      <vt:lpstr>Click on- “Developer Portal”</vt:lpstr>
      <vt:lpstr>Registration and Login</vt:lpstr>
      <vt:lpstr>Enter Registration Details (Organization)</vt:lpstr>
      <vt:lpstr>Enter Registration Details (Individual)</vt:lpstr>
      <vt:lpstr>Developer Dashboard (After Account approval by Admin &amp; login by user)</vt:lpstr>
      <vt:lpstr>App Hosting Guideline</vt:lpstr>
      <vt:lpstr>Slide 8</vt:lpstr>
      <vt:lpstr>Prerequisite</vt:lpstr>
      <vt:lpstr>Upload Android Form</vt:lpstr>
      <vt:lpstr>Be ready with permission related questions</vt:lpstr>
      <vt:lpstr>Click on Undertaking</vt:lpstr>
      <vt:lpstr>Read terms and condition carefully</vt:lpstr>
      <vt:lpstr>Accept all terms and Upload</vt:lpstr>
      <vt:lpstr>Upload Successful Page</vt:lpstr>
      <vt:lpstr>Testing Process</vt:lpstr>
      <vt:lpstr>For AppStore Support , Contact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cp:revision>
  <dcterms:created xsi:type="dcterms:W3CDTF">2021-07-14T01:56:07Z</dcterms:created>
  <dcterms:modified xsi:type="dcterms:W3CDTF">2022-01-27T08:28:01Z</dcterms:modified>
</cp:coreProperties>
</file>